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74" r:id="rId4"/>
    <p:sldId id="264" r:id="rId5"/>
    <p:sldId id="265" r:id="rId6"/>
    <p:sldId id="273" r:id="rId7"/>
    <p:sldId id="266" r:id="rId8"/>
    <p:sldId id="267" r:id="rId9"/>
    <p:sldId id="270" r:id="rId10"/>
    <p:sldId id="271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692" autoAdjust="0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defPPr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</p:sldLayoutIdLst>
  <p:transition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7275390" cy="1440160"/>
          </a:xfrm>
        </p:spPr>
        <p:txBody>
          <a:bodyPr/>
          <a:lstStyle>
            <a:defPPr/>
          </a:lstStyle>
          <a:p>
            <a:pPr marL="0" indent="0">
              <a:buNone/>
            </a:pPr>
            <a:r>
              <a:rPr lang="ru-RU">
                <a:solidFill>
                  <a:schemeClr val="accent6">
                    <a:lumMod val="75000"/>
                  </a:schemeClr>
                </a:solidFill>
                <a:latin typeface="CentSchbkCyrill BT" panose="02040603050705020303" pitchFamily="18" charset="-52"/>
              </a:rPr>
              <a:t>Наша большая и дружная семья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32" y="1824055"/>
            <a:ext cx="4320480" cy="287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44824"/>
            <a:ext cx="4254852" cy="283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79551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523656" cy="254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342749"/>
            <a:ext cx="3155653" cy="239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886060"/>
            <a:ext cx="4079776" cy="30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3" b="34727"/>
          <a:stretch>
            <a:fillRect/>
          </a:stretch>
        </p:blipFill>
        <p:spPr bwMode="auto">
          <a:xfrm>
            <a:off x="4499992" y="2886060"/>
            <a:ext cx="3830490" cy="28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790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6" b="27333"/>
          <a:stretch>
            <a:fillRect/>
          </a:stretch>
        </p:blipFill>
        <p:spPr bwMode="auto">
          <a:xfrm>
            <a:off x="597513" y="116632"/>
            <a:ext cx="3189423" cy="312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1" b="28667"/>
          <a:stretch>
            <a:fillRect/>
          </a:stretch>
        </p:blipFill>
        <p:spPr bwMode="auto">
          <a:xfrm>
            <a:off x="4211960" y="234789"/>
            <a:ext cx="376786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161" y="3381293"/>
            <a:ext cx="20680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648" y="3351314"/>
            <a:ext cx="2088232" cy="341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242267"/>
            <a:ext cx="2304256" cy="355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382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4684080"/>
            <a:ext cx="2598160" cy="194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530" y="2352378"/>
            <a:ext cx="3249865" cy="184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625232"/>
            <a:ext cx="3657929" cy="20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r="20048"/>
          <a:stretch>
            <a:fillRect/>
          </a:stretch>
        </p:blipFill>
        <p:spPr bwMode="auto">
          <a:xfrm>
            <a:off x="683568" y="120130"/>
            <a:ext cx="2808312" cy="212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0" b="38082"/>
          <a:stretch>
            <a:fillRect/>
          </a:stretch>
        </p:blipFill>
        <p:spPr bwMode="auto">
          <a:xfrm>
            <a:off x="3819817" y="188640"/>
            <a:ext cx="3400668" cy="181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0" b="37301"/>
          <a:stretch>
            <a:fillRect/>
          </a:stretch>
        </p:blipFill>
        <p:spPr bwMode="auto">
          <a:xfrm>
            <a:off x="1115616" y="2352378"/>
            <a:ext cx="3888432" cy="21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3221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15616" y="294758"/>
            <a:ext cx="3270026" cy="21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94758"/>
            <a:ext cx="302056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562064"/>
            <a:ext cx="3528392" cy="19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/>
          <a:stretch>
            <a:fillRect/>
          </a:stretch>
        </p:blipFill>
        <p:spPr bwMode="auto">
          <a:xfrm>
            <a:off x="4361302" y="2562064"/>
            <a:ext cx="3456384" cy="192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696453"/>
            <a:ext cx="3424541" cy="192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4457" y="4624414"/>
            <a:ext cx="3101696" cy="207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933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372168"/>
            <a:ext cx="7344815" cy="1361088"/>
          </a:xfrm>
        </p:spPr>
        <p:txBody>
          <a:bodyPr/>
          <a:lstStyle>
            <a:defPPr/>
          </a:lstStyle>
          <a:p>
            <a:pPr marL="0" indent="0">
              <a:buNone/>
            </a:pPr>
            <a:r>
              <a:rPr lang="ru-RU" err="1">
                <a:solidFill>
                  <a:schemeClr val="accent6">
                    <a:lumMod val="75000"/>
                  </a:schemeClr>
                </a:solidFill>
              </a:rPr>
              <a:t>Гуменюк Артур и Богдан </a:t>
            </a: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449005"/>
            <a:ext cx="3128091" cy="39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872" y="476672"/>
            <a:ext cx="3168352" cy="387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779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163918"/>
            <a:ext cx="2906211" cy="250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4" b="8424"/>
          <a:stretch>
            <a:fillRect/>
          </a:stretch>
        </p:blipFill>
        <p:spPr bwMode="auto">
          <a:xfrm>
            <a:off x="3167844" y="355506"/>
            <a:ext cx="2808312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 b="5822"/>
          <a:stretch>
            <a:fillRect/>
          </a:stretch>
        </p:blipFill>
        <p:spPr bwMode="auto">
          <a:xfrm>
            <a:off x="179512" y="332656"/>
            <a:ext cx="2880320" cy="4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8"/>
          <a:stretch>
            <a:fillRect/>
          </a:stretch>
        </p:blipFill>
        <p:spPr bwMode="auto">
          <a:xfrm>
            <a:off x="1619672" y="4681726"/>
            <a:ext cx="3384375" cy="201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7"/>
          <a:stretch>
            <a:fillRect/>
          </a:stretch>
        </p:blipFill>
        <p:spPr bwMode="auto">
          <a:xfrm>
            <a:off x="5993256" y="1253391"/>
            <a:ext cx="2988033" cy="234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840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12" y="764704"/>
            <a:ext cx="43719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728" y="805750"/>
            <a:ext cx="4195636" cy="240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r="8884"/>
          <a:stretch>
            <a:fillRect/>
          </a:stretch>
        </p:blipFill>
        <p:spPr bwMode="auto">
          <a:xfrm>
            <a:off x="251520" y="3501008"/>
            <a:ext cx="4371914" cy="246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1"/>
          <a:stretch>
            <a:fillRect/>
          </a:stretch>
        </p:blipFill>
        <p:spPr bwMode="auto">
          <a:xfrm>
            <a:off x="4711426" y="3368410"/>
            <a:ext cx="3914638" cy="263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442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5556"/>
            <a:ext cx="26234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15556"/>
            <a:ext cx="2592288" cy="421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093" y="4442112"/>
            <a:ext cx="3988568" cy="22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700808"/>
            <a:ext cx="2664363" cy="458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5469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0" b="15726"/>
          <a:stretch>
            <a:fillRect/>
          </a:stretch>
        </p:blipFill>
        <p:spPr bwMode="auto">
          <a:xfrm rot="16200000">
            <a:off x="737930" y="3691"/>
            <a:ext cx="2808312" cy="332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blob:https://web.whatsapp.com/593fef69-c80f-471d-ac94-c9e67d0a0df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51233" y="256285"/>
            <a:ext cx="2603508" cy="46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35" y="3212976"/>
            <a:ext cx="3541100" cy="26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201407" y="2992532"/>
            <a:ext cx="2066152" cy="45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302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34" y="177284"/>
            <a:ext cx="2875526" cy="326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416" y="764704"/>
            <a:ext cx="2645882" cy="31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41816"/>
            <a:ext cx="2992238" cy="37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05" y="3476844"/>
            <a:ext cx="2920585" cy="32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993509"/>
            <a:ext cx="3529508" cy="264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3395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9</Words>
  <Application>Microsoft Macintosh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CentSchbkCyrill BT</vt:lpstr>
      <vt:lpstr>Georgia</vt:lpstr>
      <vt:lpstr>Trebuchet MS</vt:lpstr>
      <vt:lpstr>Воздушный поток</vt:lpstr>
      <vt:lpstr>Наша большая и дружная семья</vt:lpstr>
      <vt:lpstr>Презентация PowerPoint</vt:lpstr>
      <vt:lpstr>Презентация PowerPoint</vt:lpstr>
      <vt:lpstr>Гуменюк Артур и Богдан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Павловых</dc:title>
  <dc:creator>Информатика</dc:creator>
  <cp:lastModifiedBy>Microsoft Office User</cp:lastModifiedBy>
  <cp:revision>12</cp:revision>
  <dcterms:created xsi:type="dcterms:W3CDTF">2024-04-01T02:10:28Z</dcterms:created>
  <dcterms:modified xsi:type="dcterms:W3CDTF">2024-04-02T21:10:41Z</dcterms:modified>
</cp:coreProperties>
</file>