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WJBFF+TimesNewRomanPSMT" panose="02000500000000000000" pitchFamily="2" charset="0"/>
      <p:regular r:id="rId11"/>
    </p:embeddedFont>
    <p:embeddedFont>
      <p:font typeface="IHMWQP+ArialMT" panose="02000500000000000000" pitchFamily="2" charset="0"/>
      <p:regular r:id="rId12"/>
    </p:embeddedFont>
    <p:embeddedFont>
      <p:font typeface="NDUMOT+TimesNewRomanPS-BoldMT" panose="02000500000000000000" pitchFamily="2" charset="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>
      <p:cViewPr varScale="1">
        <p:scale>
          <a:sx n="106" d="100"/>
          <a:sy n="106" d="100"/>
        </p:scale>
        <p:origin x="792" y="1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3482" y="428409"/>
            <a:ext cx="10849580" cy="214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Результаты проекта «Телепередача сближает</a:t>
            </a:r>
          </a:p>
          <a:p>
            <a:pPr marL="502121" marR="0">
              <a:lnSpc>
                <a:spcPts val="3751"/>
              </a:lnSpc>
              <a:spcBef>
                <a:spcPts val="86"/>
              </a:spcBef>
              <a:spcAft>
                <a:spcPts val="0"/>
              </a:spcAft>
            </a:pPr>
            <a:r>
              <a:rPr sz="36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приемные семьи» при поддержке Фонда</a:t>
            </a:r>
          </a:p>
          <a:p>
            <a:pPr marL="2225749" marR="0">
              <a:lnSpc>
                <a:spcPts val="3751"/>
              </a:lnSpc>
              <a:spcBef>
                <a:spcPts val="136"/>
              </a:spcBef>
              <a:spcAft>
                <a:spcPts val="0"/>
              </a:spcAft>
            </a:pPr>
            <a:r>
              <a:rPr sz="36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Президентских грантов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7419" y="2214859"/>
            <a:ext cx="8422444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NDUMOT+TimesNewRomanPS-BoldMT"/>
                <a:cs typeface="NDUMOT+TimesNewRomanPS-BoldMT"/>
              </a:rPr>
              <a:t>с 1 февраля 2023 г. по 2 апреля 2024 г.</a:t>
            </a:r>
            <a:r>
              <a:rPr sz="3200" b="1" spc="800" dirty="0">
                <a:solidFill>
                  <a:srgbClr val="000000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3200" b="1" dirty="0">
                <a:solidFill>
                  <a:srgbClr val="000000"/>
                </a:solidFill>
                <a:latin typeface="NDUMOT+TimesNewRomanPS-BoldMT"/>
                <a:cs typeface="NDUMOT+TimesNewRomanPS-BoldMT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558" y="3107115"/>
            <a:ext cx="12674805" cy="1605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IHMWQP+ArialMT"/>
                <a:cs typeface="IHMWQP+ArialMT"/>
              </a:rPr>
              <a:t>•</a:t>
            </a:r>
            <a:r>
              <a:rPr sz="3250" spc="16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В эфир НВК «Саха» выпущено</a:t>
            </a:r>
            <a:r>
              <a:rPr sz="3200" spc="801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 </a:t>
            </a: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44 передачи «Будем вместе»</a:t>
            </a:r>
          </a:p>
          <a:p>
            <a:pPr marL="0" marR="0">
              <a:lnSpc>
                <a:spcPts val="3386"/>
              </a:lnSpc>
              <a:spcBef>
                <a:spcPts val="1019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IHMWQP+ArialMT"/>
                <a:cs typeface="IHMWQP+ArialMT"/>
              </a:rPr>
              <a:t>•</a:t>
            </a:r>
            <a:r>
              <a:rPr sz="3250" spc="16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Снято 48 приемных семей в 12 районах республики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558" y="4238939"/>
            <a:ext cx="13341576" cy="1039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IHMWQP+ArialMT"/>
                <a:cs typeface="IHMWQP+ArialMT"/>
              </a:rPr>
              <a:t>•</a:t>
            </a:r>
            <a:r>
              <a:rPr sz="3250" spc="16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Создано</a:t>
            </a:r>
            <a:r>
              <a:rPr sz="3200" spc="417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 </a:t>
            </a: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93</a:t>
            </a:r>
            <a:r>
              <a:rPr sz="3200" spc="461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 </a:t>
            </a: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видеопаспорта</a:t>
            </a:r>
            <a:r>
              <a:rPr sz="3200" spc="49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 </a:t>
            </a: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воспитанников</a:t>
            </a:r>
            <a:r>
              <a:rPr sz="3200" spc="417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 </a:t>
            </a: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центров</a:t>
            </a:r>
            <a:r>
              <a:rPr sz="3200" spc="473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 </a:t>
            </a: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содействия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2758" y="4683172"/>
            <a:ext cx="4718032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семейному воспитанию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1570" y="414329"/>
            <a:ext cx="6300719" cy="1757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С</a:t>
            </a:r>
            <a:r>
              <a:rPr sz="2800" b="1" spc="505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1</a:t>
            </a:r>
            <a:r>
              <a:rPr sz="2800" b="1" spc="502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февраля</a:t>
            </a:r>
            <a:r>
              <a:rPr sz="2800" b="1" spc="510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2023</a:t>
            </a:r>
            <a:r>
              <a:rPr sz="2800" b="1" spc="502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г.</a:t>
            </a:r>
            <a:r>
              <a:rPr sz="2800" b="1" spc="190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по</a:t>
            </a:r>
            <a:r>
              <a:rPr sz="2800" b="1" spc="502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2</a:t>
            </a:r>
            <a:r>
              <a:rPr sz="2800" b="1" spc="502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апреля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2024</a:t>
            </a:r>
            <a:r>
              <a:rPr sz="2800" b="1" spc="550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г.</a:t>
            </a:r>
            <a:r>
              <a:rPr sz="2800" b="1" spc="238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было</a:t>
            </a:r>
            <a:r>
              <a:rPr sz="2800" b="1" spc="558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снято</a:t>
            </a:r>
            <a:r>
              <a:rPr sz="2800" b="1" spc="508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48</a:t>
            </a:r>
            <a:r>
              <a:rPr sz="2800" b="1" spc="550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 </a:t>
            </a: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приемных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b="1" dirty="0">
                <a:solidFill>
                  <a:srgbClr val="2F5597"/>
                </a:solidFill>
                <a:latin typeface="NDUMOT+TimesNewRomanPS-BoldMT"/>
                <a:cs typeface="NDUMOT+TimesNewRomanPS-BoldMT"/>
              </a:rPr>
              <a:t>семей из г.Якутска и 12 районов: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570" y="2121209"/>
            <a:ext cx="4049928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Абыйский, Алданский,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1570" y="2547929"/>
            <a:ext cx="5816762" cy="2184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Аллаиховский, Вилюйский,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Верхневилюйский, Верхоянский,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Нерюнгринский, Нюрбинский,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Оленекский, Сунтарский,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570" y="4254809"/>
            <a:ext cx="5755422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WJBFF+TimesNewRomanPSMT"/>
                <a:cs typeface="GWJBFF+TimesNewRomanPSMT"/>
              </a:rPr>
              <a:t>Усть-Майский, Усть-Алданский.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</Words>
  <Application>Microsoft Macintosh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NDUMOT+TimesNewRomanPS-BoldMT</vt:lpstr>
      <vt:lpstr>IHMWQP+ArialMT</vt:lpstr>
      <vt:lpstr>Times New Roman</vt:lpstr>
      <vt:lpstr>GWJBFF+TimesNewRomanPSMT</vt:lpstr>
      <vt:lpstr>Calibri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Microsoft Office User</cp:lastModifiedBy>
  <cp:revision>1</cp:revision>
  <dcterms:modified xsi:type="dcterms:W3CDTF">2024-04-02T20:46:46Z</dcterms:modified>
</cp:coreProperties>
</file>