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5" r:id="rId3"/>
  </p:sldMasterIdLst>
  <p:notesMasterIdLst>
    <p:notesMasterId r:id="rId16"/>
  </p:notesMasterIdLst>
  <p:handoutMasterIdLst>
    <p:handoutMasterId r:id="rId17"/>
  </p:handoutMasterIdLst>
  <p:sldIdLst>
    <p:sldId id="256" r:id="rId4"/>
    <p:sldId id="289" r:id="rId5"/>
    <p:sldId id="259" r:id="rId6"/>
    <p:sldId id="293" r:id="rId7"/>
    <p:sldId id="291" r:id="rId8"/>
    <p:sldId id="270" r:id="rId9"/>
    <p:sldId id="296" r:id="rId10"/>
    <p:sldId id="271" r:id="rId11"/>
    <p:sldId id="274" r:id="rId12"/>
    <p:sldId id="297" r:id="rId13"/>
    <p:sldId id="298" r:id="rId14"/>
    <p:sldId id="28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ECECE0"/>
    <a:srgbClr val="FFFFCC"/>
    <a:srgbClr val="DDDDDD"/>
    <a:srgbClr val="B2B2B2"/>
    <a:srgbClr val="000000"/>
    <a:srgbClr val="FFFFFF"/>
    <a:srgbClr val="EEE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>
        <p:scale>
          <a:sx n="100" d="100"/>
          <a:sy n="100" d="100"/>
        </p:scale>
        <p:origin x="-486" y="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6EA367-8D86-4BD1-AD99-25370E30EA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43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E8A0E2-2A0C-47E1-9A39-106F359ADC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423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jpeg"/><Relationship Id="rId5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07" name="Group 35"/>
          <p:cNvGrpSpPr>
            <a:grpSpLocks/>
          </p:cNvGrpSpPr>
          <p:nvPr/>
        </p:nvGrpSpPr>
        <p:grpSpPr bwMode="auto">
          <a:xfrm>
            <a:off x="2286000" y="0"/>
            <a:ext cx="2287588" cy="4960938"/>
            <a:chOff x="1440" y="0"/>
            <a:chExt cx="1441" cy="312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7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6" name="Rectangle 14"/>
            <p:cNvSpPr>
              <a:spLocks noChangeArrowheads="1"/>
            </p:cNvSpPr>
            <p:nvPr userDrawn="1"/>
          </p:nvSpPr>
          <p:spPr bwMode="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2">
                    <a:alpha val="7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1" name="Rectangle 19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1" name="Group 39"/>
          <p:cNvGrpSpPr>
            <a:grpSpLocks/>
          </p:cNvGrpSpPr>
          <p:nvPr/>
        </p:nvGrpSpPr>
        <p:grpSpPr bwMode="auto">
          <a:xfrm>
            <a:off x="4575175" y="0"/>
            <a:ext cx="2286000" cy="3716338"/>
            <a:chOff x="2882" y="0"/>
            <a:chExt cx="1440" cy="2341"/>
          </a:xfrm>
        </p:grpSpPr>
        <p:sp>
          <p:nvSpPr>
            <p:cNvPr id="3084" name="Rectangle 12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7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5" name="Rectangle 13"/>
            <p:cNvSpPr>
              <a:spLocks noChangeArrowheads="1"/>
            </p:cNvSpPr>
            <p:nvPr userDrawn="1"/>
          </p:nvSpPr>
          <p:spPr bwMode="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30000"/>
                  </a:schemeClr>
                </a:gs>
                <a:gs pos="50000">
                  <a:schemeClr val="hlink">
                    <a:alpha val="7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2" name="Rectangle 20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5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2" name="Group 40"/>
          <p:cNvGrpSpPr>
            <a:grpSpLocks/>
          </p:cNvGrpSpPr>
          <p:nvPr/>
        </p:nvGrpSpPr>
        <p:grpSpPr bwMode="auto">
          <a:xfrm>
            <a:off x="6858000" y="0"/>
            <a:ext cx="2286000" cy="4941888"/>
            <a:chOff x="4320" y="0"/>
            <a:chExt cx="1440" cy="3113"/>
          </a:xfrm>
        </p:grpSpPr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7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110" name="Group 38"/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3081" name="Rectangle 9"/>
              <p:cNvSpPr>
                <a:spLocks noChangeArrowheads="1"/>
              </p:cNvSpPr>
              <p:nvPr userDrawn="1"/>
            </p:nvSpPr>
            <p:spPr bwMode="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7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82" name="Rectangle 10"/>
              <p:cNvSpPr>
                <a:spLocks noChangeArrowheads="1"/>
              </p:cNvSpPr>
              <p:nvPr userDrawn="1"/>
            </p:nvSpPr>
            <p:spPr bwMode="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7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 userDrawn="1"/>
            </p:nvSpPr>
            <p:spPr bwMode="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5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106" name="Group 34"/>
          <p:cNvGrpSpPr>
            <a:grpSpLocks/>
          </p:cNvGrpSpPr>
          <p:nvPr/>
        </p:nvGrpSpPr>
        <p:grpSpPr bwMode="auto">
          <a:xfrm>
            <a:off x="0" y="0"/>
            <a:ext cx="2286000" cy="3714750"/>
            <a:chOff x="0" y="0"/>
            <a:chExt cx="1440" cy="2340"/>
          </a:xfrm>
        </p:grpSpPr>
        <p:sp>
          <p:nvSpPr>
            <p:cNvPr id="3079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7" name="Rectangle 15"/>
            <p:cNvSpPr>
              <a:spLocks noChangeArrowheads="1"/>
            </p:cNvSpPr>
            <p:nvPr userDrawn="1"/>
          </p:nvSpPr>
          <p:spPr bwMode="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8" name="Rectangle 16"/>
            <p:cNvSpPr>
              <a:spLocks noChangeArrowheads="1"/>
            </p:cNvSpPr>
            <p:nvPr userDrawn="1"/>
          </p:nvSpPr>
          <p:spPr bwMode="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4" name="Rectangle 22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3" name="Group 41"/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3096" name="Rectangle 24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7" name="Rectangle 25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8" name="Rectangle 26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9" name="Rectangle 27"/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100" name="Picture 28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4"/>
          <a:stretch>
            <a:fillRect/>
          </a:stretch>
        </p:blipFill>
        <p:spPr bwMode="gray">
          <a:xfrm>
            <a:off x="7164388" y="908050"/>
            <a:ext cx="1979612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5"/>
          <a:stretch>
            <a:fillRect/>
          </a:stretch>
        </p:blipFill>
        <p:spPr bwMode="gray">
          <a:xfrm>
            <a:off x="5062538" y="1268413"/>
            <a:ext cx="1795462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8"/>
          <a:stretch>
            <a:fillRect/>
          </a:stretch>
        </p:blipFill>
        <p:spPr bwMode="gray">
          <a:xfrm>
            <a:off x="314325" y="692150"/>
            <a:ext cx="1973263" cy="36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97138" y="374650"/>
            <a:ext cx="2071687" cy="49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334000"/>
            <a:ext cx="8686800" cy="863600"/>
          </a:xfrm>
        </p:spPr>
        <p:txBody>
          <a:bodyPr/>
          <a:lstStyle>
            <a:lvl1pPr algn="ctr">
              <a:defRPr sz="46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59500"/>
            <a:ext cx="6400800" cy="342900"/>
          </a:xfrm>
        </p:spPr>
        <p:txBody>
          <a:bodyPr/>
          <a:lstStyle>
            <a:lvl1pPr marL="0" indent="0" algn="ctr">
              <a:buFontTx/>
              <a:buNone/>
              <a:defRPr sz="1800">
                <a:latin typeface="Times New Roman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16764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629400" y="6477000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001000" y="6477000"/>
            <a:ext cx="685800" cy="244475"/>
          </a:xfrm>
        </p:spPr>
        <p:txBody>
          <a:bodyPr/>
          <a:lstStyle>
            <a:lvl1pPr>
              <a:defRPr/>
            </a:lvl1pPr>
          </a:lstStyle>
          <a:p>
            <a:fld id="{7363C6A4-E4CD-4661-9073-F58DAEFC01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gray">
          <a:xfrm>
            <a:off x="7847013" y="239713"/>
            <a:ext cx="119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  <a:latin typeface="Arial Black" pitchFamily="34" charset="0"/>
              </a:rPr>
              <a:t>L/O/G/O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1BB1C-2EA5-4914-A41F-B2E7BC9A39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0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58763"/>
            <a:ext cx="2057400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58763"/>
            <a:ext cx="6019800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F445B-A2FE-4FE8-BA5D-0DDA6C7250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90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A1E347-83FD-4D0B-B699-F65C505E32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32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2CA242-618D-477C-AA0F-B72C8087A0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9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DB1830D-320A-42A4-9411-DABA1BEB6E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86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2" name="Rectangle 6"/>
          <p:cNvSpPr>
            <a:spLocks noChangeArrowheads="1"/>
          </p:cNvSpPr>
          <p:nvPr/>
        </p:nvSpPr>
        <p:spPr bwMode="ltGray">
          <a:xfrm>
            <a:off x="3048000" y="2209800"/>
            <a:ext cx="1524000" cy="1447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ltGray">
          <a:xfrm>
            <a:off x="3048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ltGray">
          <a:xfrm>
            <a:off x="4572000" y="3657600"/>
            <a:ext cx="1524000" cy="1447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34" name="Rectangle 18"/>
          <p:cNvSpPr>
            <a:spLocks noChangeArrowheads="1"/>
          </p:cNvSpPr>
          <p:nvPr/>
        </p:nvSpPr>
        <p:spPr bwMode="ltGray">
          <a:xfrm>
            <a:off x="4572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35" name="Rectangle 19"/>
          <p:cNvSpPr>
            <a:spLocks noChangeArrowheads="1"/>
          </p:cNvSpPr>
          <p:nvPr/>
        </p:nvSpPr>
        <p:spPr bwMode="gray">
          <a:xfrm>
            <a:off x="3048000" y="2209800"/>
            <a:ext cx="3048000" cy="29003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ltGray">
          <a:xfrm>
            <a:off x="0" y="2209800"/>
            <a:ext cx="1524000" cy="1447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ltGray">
          <a:xfrm>
            <a:off x="1524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ltGray">
          <a:xfrm>
            <a:off x="6096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762000" y="1143000"/>
            <a:ext cx="77724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111628" name="Rectangle 12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228600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16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2286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228600"/>
          </a:xfrm>
        </p:spPr>
        <p:txBody>
          <a:bodyPr/>
          <a:lstStyle>
            <a:lvl1pPr algn="r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9399D8F1-CEB4-4749-A991-026FA8F1AF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1633" name="Rectangle 17"/>
          <p:cNvSpPr>
            <a:spLocks noChangeArrowheads="1"/>
          </p:cNvSpPr>
          <p:nvPr/>
        </p:nvSpPr>
        <p:spPr bwMode="ltGray">
          <a:xfrm>
            <a:off x="7620000" y="3657600"/>
            <a:ext cx="1524000" cy="14478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39" name="Rectangle 23" descr="7"/>
          <p:cNvSpPr>
            <a:spLocks noChangeArrowheads="1"/>
          </p:cNvSpPr>
          <p:nvPr/>
        </p:nvSpPr>
        <p:spPr bwMode="gray">
          <a:xfrm>
            <a:off x="0" y="2211388"/>
            <a:ext cx="1524000" cy="14462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40" name="Rectangle 24"/>
          <p:cNvSpPr>
            <a:spLocks noChangeArrowheads="1"/>
          </p:cNvSpPr>
          <p:nvPr/>
        </p:nvSpPr>
        <p:spPr bwMode="gray">
          <a:xfrm>
            <a:off x="7607300" y="3651250"/>
            <a:ext cx="1541463" cy="14573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45" name="Rectangle 29" descr="8"/>
          <p:cNvSpPr>
            <a:spLocks noChangeArrowheads="1"/>
          </p:cNvSpPr>
          <p:nvPr/>
        </p:nvSpPr>
        <p:spPr bwMode="ltGray">
          <a:xfrm>
            <a:off x="1524000" y="3657600"/>
            <a:ext cx="1524000" cy="14478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35" grpId="0" animBg="1"/>
      <p:bldP spid="111639" grpId="0" animBg="1"/>
      <p:bldP spid="111640" grpId="0" animBg="1"/>
      <p:bldP spid="11164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82067-8282-4BC2-81A2-58846BB44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15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22C8E-3116-4186-8EDE-603ED930C8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26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FEFEE-34E4-4F4B-B0DD-8C6FF4AC7C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78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740A5-880D-4817-A4E4-C4CB36EDCB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7F138-5A15-4D51-9014-F2695CEAC6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7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3A127-3AAF-4383-96E0-49B9CF0624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1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71A4F-F25D-45B9-8C51-5CF8153CA9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34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779D1-7493-4A8E-83B0-0FDBF8EB86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00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496A6-E45D-46CE-BA9D-EC43EB6979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45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4C664-D040-44AA-B746-9D7FA538C3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79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107950"/>
            <a:ext cx="1943100" cy="60182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07950"/>
            <a:ext cx="5676900" cy="60182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0EB4B-B6C2-4634-91C7-E8E956764E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89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C4EB5B3C-49ED-4273-BAA6-90CE33E055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54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19F04EBA-EE6D-4E2C-883E-3F92164FE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25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5FA4C694-15BD-40F9-8A92-786F183D3F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05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5E9A0398-E6A9-468A-A4AB-C7BBB68774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1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B89EA-33D0-473C-8335-568EFCA502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8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2" name="Rectangle 6"/>
          <p:cNvSpPr>
            <a:spLocks noChangeArrowheads="1"/>
          </p:cNvSpPr>
          <p:nvPr/>
        </p:nvSpPr>
        <p:spPr bwMode="ltGray">
          <a:xfrm>
            <a:off x="3048000" y="2209800"/>
            <a:ext cx="1524000" cy="1447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ltGray">
          <a:xfrm>
            <a:off x="3048000" y="3657600"/>
            <a:ext cx="1524000" cy="1447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ltGray">
          <a:xfrm>
            <a:off x="4572000" y="3657600"/>
            <a:ext cx="1524000" cy="1447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34" name="Rectangle 18"/>
          <p:cNvSpPr>
            <a:spLocks noChangeArrowheads="1"/>
          </p:cNvSpPr>
          <p:nvPr/>
        </p:nvSpPr>
        <p:spPr bwMode="ltGray">
          <a:xfrm>
            <a:off x="4572000" y="2209800"/>
            <a:ext cx="1524000" cy="1447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35" name="Rectangle 19"/>
          <p:cNvSpPr>
            <a:spLocks noChangeArrowheads="1"/>
          </p:cNvSpPr>
          <p:nvPr/>
        </p:nvSpPr>
        <p:spPr bwMode="gray">
          <a:xfrm>
            <a:off x="3048000" y="2209800"/>
            <a:ext cx="3048000" cy="29003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ltGray">
          <a:xfrm>
            <a:off x="0" y="2209800"/>
            <a:ext cx="1524000" cy="1447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ltGray">
          <a:xfrm>
            <a:off x="1524000" y="2209800"/>
            <a:ext cx="1524000" cy="1447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ltGray">
          <a:xfrm>
            <a:off x="6096000" y="3657600"/>
            <a:ext cx="1524000" cy="1447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762000" y="1143000"/>
            <a:ext cx="77724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1628" name="Rectangle 12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228600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16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2286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228600"/>
          </a:xfrm>
        </p:spPr>
        <p:txBody>
          <a:bodyPr/>
          <a:lstStyle>
            <a:lvl1pPr algn="r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52034C73-9C42-426B-8952-3CDE4670E2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1633" name="Rectangle 17"/>
          <p:cNvSpPr>
            <a:spLocks noChangeArrowheads="1"/>
          </p:cNvSpPr>
          <p:nvPr/>
        </p:nvSpPr>
        <p:spPr bwMode="ltGray">
          <a:xfrm>
            <a:off x="7620000" y="3657600"/>
            <a:ext cx="1524000" cy="14478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39" name="Rectangle 23" descr="7"/>
          <p:cNvSpPr>
            <a:spLocks noChangeArrowheads="1"/>
          </p:cNvSpPr>
          <p:nvPr/>
        </p:nvSpPr>
        <p:spPr bwMode="gray">
          <a:xfrm>
            <a:off x="0" y="2211388"/>
            <a:ext cx="1524000" cy="14462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40" name="Rectangle 24"/>
          <p:cNvSpPr>
            <a:spLocks noChangeArrowheads="1"/>
          </p:cNvSpPr>
          <p:nvPr/>
        </p:nvSpPr>
        <p:spPr bwMode="gray">
          <a:xfrm>
            <a:off x="7607300" y="3651250"/>
            <a:ext cx="1541463" cy="14573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1645" name="Rectangle 29" descr="8"/>
          <p:cNvSpPr>
            <a:spLocks noChangeArrowheads="1"/>
          </p:cNvSpPr>
          <p:nvPr/>
        </p:nvSpPr>
        <p:spPr bwMode="ltGray">
          <a:xfrm>
            <a:off x="1524000" y="3657600"/>
            <a:ext cx="1524000" cy="14478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35" grpId="0" animBg="1"/>
      <p:bldP spid="111639" grpId="0" animBg="1"/>
      <p:bldP spid="111640" grpId="0" animBg="1"/>
      <p:bldP spid="11164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720A2-4D65-4BFA-83D0-0D44AEE9E6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D19EF-AC2B-443B-83B5-FCAF3A44FF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41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75100-24D4-42C6-B10C-B640BE3698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95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CDE29-23DA-4290-B734-1EADDEC53F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50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21233-EEE5-47E8-B4C9-6A4FBB4BFB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94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FBC9F-3D85-4602-8F09-ECE2E89C2E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82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02DDA-029B-4E03-B5CD-3B8D4F8CDC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29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C2F88-967F-4EDD-8997-3878528F22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19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D3DFE-1EFC-42BA-8BDB-72FB1B91F4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E5FFA-1A91-4996-B33A-71D08CD464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6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107950"/>
            <a:ext cx="1943100" cy="60182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07950"/>
            <a:ext cx="5676900" cy="60182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E3267-402C-42AA-BBF4-47A32EAE2E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67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04033DFB-0EBB-49B6-8061-7B597184EA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17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95D1FDC3-74B4-4622-BAED-7FF4A6201E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14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3D64D574-D57A-4C85-9E4E-D2AF75BB8F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10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BDA19A09-48DF-40C7-85FA-F6B583AA9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1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69FC8-D7A4-47F9-BBD4-0B99EFA76C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6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4ED15-9411-4720-BB82-E5BFFD0194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3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29DE8-1BC7-4CF4-B6BA-7BB9E38E36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8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2B576-5E99-41E8-9A94-50A817FFDD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0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1DA6C-4291-4019-8F45-EA7E8FBB3D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6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3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286000" y="0"/>
            <a:ext cx="2287588" cy="6858000"/>
            <a:chOff x="1440" y="0"/>
            <a:chExt cx="1441" cy="3125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lt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0"/>
                  </a:schemeClr>
                </a:gs>
                <a:gs pos="5000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35" name="Group 11"/>
          <p:cNvGrpSpPr>
            <a:grpSpLocks/>
          </p:cNvGrpSpPr>
          <p:nvPr/>
        </p:nvGrpSpPr>
        <p:grpSpPr bwMode="auto">
          <a:xfrm>
            <a:off x="4575175" y="0"/>
            <a:ext cx="2286000" cy="5137150"/>
            <a:chOff x="2882" y="0"/>
            <a:chExt cx="1440" cy="2341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0"/>
                  </a:schemeClr>
                </a:gs>
                <a:gs pos="5000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6858000" y="0"/>
            <a:ext cx="2286000" cy="6831013"/>
            <a:chOff x="4320" y="0"/>
            <a:chExt cx="1440" cy="3113"/>
          </a:xfrm>
        </p:grpSpPr>
        <p:sp>
          <p:nvSpPr>
            <p:cNvPr id="1040" name="Rectangle 16"/>
            <p:cNvSpPr>
              <a:spLocks noChangeArrowheads="1"/>
            </p:cNvSpPr>
            <p:nvPr userDrawn="1"/>
          </p:nvSpPr>
          <p:spPr bwMode="lt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2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41" name="Group 17"/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1042" name="Rectangle 18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 userDrawn="1"/>
            </p:nvSpPr>
            <p:spPr bwMode="lt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0" y="0"/>
            <a:ext cx="2286000" cy="5135563"/>
            <a:chOff x="0" y="0"/>
            <a:chExt cx="1440" cy="2340"/>
          </a:xfrm>
        </p:grpSpPr>
        <p:sp>
          <p:nvSpPr>
            <p:cNvPr id="1046" name="Rectangle 22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lt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lt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69" name="Group 45"/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1050" name="Rectangle 26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1" name="Rectangle 27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2" name="Rectangle 28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524000"/>
            <a:ext cx="8229600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D7A549-0962-48B6-B701-7F98A92F4D08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70" name="Group 46"/>
          <p:cNvGrpSpPr>
            <a:grpSpLocks/>
          </p:cNvGrpSpPr>
          <p:nvPr/>
        </p:nvGrpSpPr>
        <p:grpSpPr bwMode="auto">
          <a:xfrm>
            <a:off x="0" y="176213"/>
            <a:ext cx="7696200" cy="1117600"/>
            <a:chOff x="0" y="111"/>
            <a:chExt cx="4848" cy="768"/>
          </a:xfrm>
        </p:grpSpPr>
        <p:sp>
          <p:nvSpPr>
            <p:cNvPr id="1063" name="Rectangle 39"/>
            <p:cNvSpPr>
              <a:spLocks noChangeArrowheads="1"/>
            </p:cNvSpPr>
            <p:nvPr userDrawn="1"/>
          </p:nvSpPr>
          <p:spPr bwMode="hidden">
            <a:xfrm rot="-5400000">
              <a:off x="2394" y="-1578"/>
              <a:ext cx="60" cy="4848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tint val="0"/>
                    <a:invGamma/>
                    <a:alpha val="0"/>
                  </a:srgbClr>
                </a:gs>
                <a:gs pos="50000">
                  <a:srgbClr val="FFFFFF">
                    <a:alpha val="35001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68" name="Group 44"/>
            <p:cNvGrpSpPr>
              <a:grpSpLocks/>
            </p:cNvGrpSpPr>
            <p:nvPr userDrawn="1"/>
          </p:nvGrpSpPr>
          <p:grpSpPr bwMode="auto">
            <a:xfrm>
              <a:off x="0" y="111"/>
              <a:ext cx="4327" cy="768"/>
              <a:chOff x="0" y="111"/>
              <a:chExt cx="4327" cy="768"/>
            </a:xfrm>
          </p:grpSpPr>
          <p:sp>
            <p:nvSpPr>
              <p:cNvPr id="1065" name="Rectangle 41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6" name="Rectangle 42"/>
              <p:cNvSpPr>
                <a:spLocks noChangeArrowheads="1"/>
              </p:cNvSpPr>
              <p:nvPr userDrawn="1"/>
            </p:nvSpPr>
            <p:spPr bwMode="hidden">
              <a:xfrm rot="-5400000">
                <a:off x="1754" y="-1643"/>
                <a:ext cx="181" cy="3690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tint val="0"/>
                      <a:invGamma/>
                      <a:alpha val="0"/>
                    </a:srgbClr>
                  </a:gs>
                  <a:gs pos="5000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58763"/>
            <a:ext cx="73152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12" name="Rectangle 20"/>
          <p:cNvSpPr>
            <a:spLocks noChangeArrowheads="1"/>
          </p:cNvSpPr>
          <p:nvPr/>
        </p:nvSpPr>
        <p:spPr bwMode="gray">
          <a:xfrm>
            <a:off x="838200" y="0"/>
            <a:ext cx="8305800" cy="7905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2" name="Rectangle 10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07950"/>
            <a:ext cx="7315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06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76962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fld id="{51771D98-19DE-4229-AB08-9BD6DB4C2D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0607" name="Rectangle 15"/>
          <p:cNvSpPr>
            <a:spLocks noChangeArrowheads="1"/>
          </p:cNvSpPr>
          <p:nvPr/>
        </p:nvSpPr>
        <p:spPr bwMode="ltGray">
          <a:xfrm>
            <a:off x="0" y="0"/>
            <a:ext cx="838200" cy="787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8" name="Rectangle 16"/>
          <p:cNvSpPr>
            <a:spLocks noChangeArrowheads="1"/>
          </p:cNvSpPr>
          <p:nvPr/>
        </p:nvSpPr>
        <p:spPr bwMode="ltGray">
          <a:xfrm>
            <a:off x="0" y="787400"/>
            <a:ext cx="838200" cy="78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ltGray">
          <a:xfrm>
            <a:off x="0" y="1563688"/>
            <a:ext cx="838200" cy="787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3" name="Line 21"/>
          <p:cNvSpPr>
            <a:spLocks noChangeShapeType="1"/>
          </p:cNvSpPr>
          <p:nvPr/>
        </p:nvSpPr>
        <p:spPr bwMode="auto">
          <a:xfrm>
            <a:off x="152400" y="6477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gray">
          <a:xfrm>
            <a:off x="-4763" y="1557338"/>
            <a:ext cx="839788" cy="796925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1" name="Rectangle 29"/>
          <p:cNvSpPr>
            <a:spLocks noChangeArrowheads="1"/>
          </p:cNvSpPr>
          <p:nvPr/>
        </p:nvSpPr>
        <p:spPr bwMode="gray">
          <a:xfrm>
            <a:off x="8272463" y="0"/>
            <a:ext cx="871537" cy="790575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2" name="Rectangle 30"/>
          <p:cNvSpPr>
            <a:spLocks noChangeArrowheads="1"/>
          </p:cNvSpPr>
          <p:nvPr/>
        </p:nvSpPr>
        <p:spPr bwMode="gray">
          <a:xfrm>
            <a:off x="0" y="0"/>
            <a:ext cx="839788" cy="787400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4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9" grpId="0" animBg="1"/>
      <p:bldP spid="110620" grpId="0" animBg="1"/>
      <p:bldP spid="110622" grpId="0" animBg="1"/>
    </p:bld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12" name="Rectangle 20"/>
          <p:cNvSpPr>
            <a:spLocks noChangeArrowheads="1"/>
          </p:cNvSpPr>
          <p:nvPr/>
        </p:nvSpPr>
        <p:spPr bwMode="gray">
          <a:xfrm>
            <a:off x="838200" y="0"/>
            <a:ext cx="8305800" cy="7905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2" name="Rectangle 10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07950"/>
            <a:ext cx="7315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06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76962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r>
              <a:rPr lang="en-US">
                <a:solidFill>
                  <a:srgbClr val="1C4372"/>
                </a:solidFill>
              </a:rPr>
              <a:t>Company Logo</a:t>
            </a:r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fld id="{186D41F9-5D81-44D1-BC5C-F05A544F1B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0607" name="Rectangle 15"/>
          <p:cNvSpPr>
            <a:spLocks noChangeArrowheads="1"/>
          </p:cNvSpPr>
          <p:nvPr/>
        </p:nvSpPr>
        <p:spPr bwMode="ltGray">
          <a:xfrm>
            <a:off x="0" y="0"/>
            <a:ext cx="838200" cy="78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8" name="Rectangle 16"/>
          <p:cNvSpPr>
            <a:spLocks noChangeArrowheads="1"/>
          </p:cNvSpPr>
          <p:nvPr/>
        </p:nvSpPr>
        <p:spPr bwMode="ltGray">
          <a:xfrm>
            <a:off x="0" y="787400"/>
            <a:ext cx="838200" cy="787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ltGray">
          <a:xfrm>
            <a:off x="0" y="1563688"/>
            <a:ext cx="838200" cy="787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3" name="Line 21"/>
          <p:cNvSpPr>
            <a:spLocks noChangeShapeType="1"/>
          </p:cNvSpPr>
          <p:nvPr/>
        </p:nvSpPr>
        <p:spPr bwMode="auto">
          <a:xfrm>
            <a:off x="152400" y="6477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gray">
          <a:xfrm>
            <a:off x="-4763" y="1557338"/>
            <a:ext cx="839788" cy="796925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1" name="Rectangle 29"/>
          <p:cNvSpPr>
            <a:spLocks noChangeArrowheads="1"/>
          </p:cNvSpPr>
          <p:nvPr/>
        </p:nvSpPr>
        <p:spPr bwMode="gray">
          <a:xfrm>
            <a:off x="8272463" y="0"/>
            <a:ext cx="871537" cy="790575"/>
          </a:xfrm>
          <a:prstGeom prst="rect">
            <a:avLst/>
          </a:prstGeom>
          <a:blipFill dpi="0" rotWithShape="1">
            <a:blip r:embed="rId18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2" name="Rectangle 30"/>
          <p:cNvSpPr>
            <a:spLocks noChangeArrowheads="1"/>
          </p:cNvSpPr>
          <p:nvPr/>
        </p:nvSpPr>
        <p:spPr bwMode="gray">
          <a:xfrm>
            <a:off x="0" y="0"/>
            <a:ext cx="839788" cy="787400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8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9" grpId="0" animBg="1"/>
      <p:bldP spid="110620" grpId="0" animBg="1"/>
      <p:bldP spid="110622" grpId="0" animBg="1"/>
    </p:bld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908720"/>
            <a:ext cx="8686800" cy="863600"/>
          </a:xfrm>
        </p:spPr>
        <p:txBody>
          <a:bodyPr/>
          <a:lstStyle/>
          <a:p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казенное учреждение </a:t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 Саха (Якутия)</a:t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«Центр содействия семейному воспитанию «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Берегиня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»»</a:t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5157192"/>
            <a:ext cx="6984776" cy="342900"/>
          </a:xfrm>
        </p:spPr>
        <p:txBody>
          <a:bodyPr/>
          <a:lstStyle/>
          <a:p>
            <a:pPr lvl="0">
              <a:lnSpc>
                <a:spcPct val="90000"/>
              </a:lnSpc>
              <a:buClr>
                <a:srgbClr val="8064A2"/>
              </a:buClr>
            </a:pPr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«Социальное </a:t>
            </a: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партнерство во имя </a:t>
            </a:r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детей»</a:t>
            </a:r>
            <a:endParaRPr lang="ru-RU" b="1" dirty="0">
              <a:solidFill>
                <a:srgbClr val="002060"/>
              </a:solidFill>
              <a:cs typeface="Times New Roman" pitchFamily="18" charset="0"/>
            </a:endParaRPr>
          </a:p>
          <a:p>
            <a:pPr lvl="0">
              <a:lnSpc>
                <a:spcPct val="90000"/>
              </a:lnSpc>
              <a:buClr>
                <a:srgbClr val="8064A2"/>
              </a:buClr>
            </a:pP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с Международным детским фондом «Дети Саха-Азия»</a:t>
            </a:r>
          </a:p>
          <a:p>
            <a:pPr lvl="0">
              <a:lnSpc>
                <a:spcPct val="90000"/>
              </a:lnSpc>
              <a:buClr>
                <a:srgbClr val="8064A2"/>
              </a:buClr>
            </a:pP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«Будем вместе</a:t>
            </a:r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»</a:t>
            </a:r>
            <a:endParaRPr lang="ru-RU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6136" y="6122989"/>
            <a:ext cx="320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Захарова Н.С., заведующая отделением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6303101"/>
            <a:ext cx="148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Якутск, 2024 г</a:t>
            </a:r>
            <a:r>
              <a:rPr lang="ru-RU" sz="16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Секция «Наставничество»</a:t>
            </a:r>
            <a:endParaRPr lang="ru-RU" sz="3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163241"/>
            <a:ext cx="2703489" cy="202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5229"/>
            <a:ext cx="2703069" cy="202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2" y="4304514"/>
            <a:ext cx="2701129" cy="202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380701"/>
            <a:ext cx="2639675" cy="197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43633"/>
            <a:ext cx="2854505" cy="176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3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12710"/>
            <a:ext cx="2664296" cy="216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3" y="485684"/>
            <a:ext cx="3323095" cy="217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749" y="498607"/>
            <a:ext cx="32002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8" descr="blob:https://web.whatsapp.com/21496343-7b93-4a6d-9cfb-862c944bb4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205252" cy="200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71" y="4486640"/>
            <a:ext cx="3447913" cy="195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651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>Спасибо за внимание!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84900"/>
            <a:ext cx="6400800" cy="3429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gray">
          <a:xfrm rot="5400000">
            <a:off x="3284538" y="2944812"/>
            <a:ext cx="2224088" cy="117316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DDDDD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330" name="Rectangle 18"/>
          <p:cNvSpPr>
            <a:spLocks noGrp="1" noChangeArrowheads="1"/>
          </p:cNvSpPr>
          <p:nvPr>
            <p:ph type="title"/>
          </p:nvPr>
        </p:nvSpPr>
        <p:spPr>
          <a:xfrm>
            <a:off x="451271" y="188640"/>
            <a:ext cx="6995120" cy="944562"/>
          </a:xfrm>
        </p:spPr>
        <p:txBody>
          <a:bodyPr/>
          <a:lstStyle/>
          <a:p>
            <a:pPr algn="r"/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юди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подобны звездам – </a:t>
            </a:r>
            <a:b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светилам того века, в котором они живут, </a:t>
            </a:r>
            <a:b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озаряя свои времена….»    Б. Джонсон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black">
          <a:xfrm>
            <a:off x="896938" y="5226050"/>
            <a:ext cx="7123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D7181F"/>
              </a:buClr>
              <a:buFont typeface="Wingdings" pitchFamily="2" charset="2"/>
              <a:buNone/>
            </a:pP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340" name="Picture 28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5"/>
          <a:stretch>
            <a:fillRect/>
          </a:stretch>
        </p:blipFill>
        <p:spPr bwMode="auto">
          <a:xfrm>
            <a:off x="7348538" y="0"/>
            <a:ext cx="1795462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385070"/>
            <a:ext cx="748049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v"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</a:rPr>
              <a:t>2013 года совместно с Международным Фондом «Дети Саха-Азия» ведётся работа по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</a:rPr>
              <a:t>пропаганде семейного устройства детей-сирот и детей, оставшихся без попечения родителей, успешной социализации выпускников в общество,</a:t>
            </a:r>
            <a:r>
              <a:rPr lang="ru-RU" kern="0" dirty="0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kern="0" dirty="0">
                <a:solidFill>
                  <a:srgbClr val="002060"/>
                </a:solidFill>
                <a:latin typeface="Times New Roman"/>
                <a:ea typeface="Calibri"/>
              </a:rPr>
              <a:t>созданию позитивного имиджа приёмных семей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</a:rPr>
              <a:t>;</a:t>
            </a:r>
          </a:p>
          <a:p>
            <a:pPr marL="342900" lvl="0" indent="-342900" algn="just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v"/>
            </a:pP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Социальный проект Международного фонда «Дети Саха-Азия»;</a:t>
            </a:r>
          </a:p>
          <a:p>
            <a:pPr marL="342900" lvl="0" indent="-342900" algn="just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v"/>
            </a:pP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 -  содействие устройству детей-сирот и детей, оставшихся без попечения родителей в </a:t>
            </a:r>
            <a:r>
              <a:rPr lang="ru-RU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семьи</a:t>
            </a:r>
            <a:r>
              <a:rPr lang="ru-RU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49" y="4797152"/>
            <a:ext cx="2266429" cy="169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ПК3\Dropbox\Мой ПК (ПК3-ПК)\Desktop\ФОТО ОСЖУ\фото,2019\Видеосьемка МДФ\IMG-20190222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04" y="4221088"/>
            <a:ext cx="2866898" cy="16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3\Dropbox\Мой ПК (ПК3-ПК)\Desktop\ФОТО ОСЖУ\фото,2019\Видеосьемка МДФ\IMG-20190222-WA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2866898" cy="16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3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Телепроект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«Будем вместе»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597053" y="1340768"/>
            <a:ext cx="6696744" cy="524753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rgbClr val="C0C0C0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gray">
          <a:xfrm>
            <a:off x="1946275" y="35845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gray">
          <a:xfrm>
            <a:off x="1946275" y="44227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gray">
          <a:xfrm>
            <a:off x="1944688" y="5303838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9244" name="Picture 28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8"/>
          <a:stretch>
            <a:fillRect/>
          </a:stretch>
        </p:blipFill>
        <p:spPr bwMode="auto">
          <a:xfrm>
            <a:off x="7286625" y="0"/>
            <a:ext cx="18573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3832" y="1243127"/>
            <a:ext cx="7272807" cy="365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449580" algn="just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8064A2"/>
              </a:buClr>
              <a:buFont typeface="Wingdings" pitchFamily="2" charset="2"/>
              <a:buChar char="v"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Видеосюжеты выходят в телевизионной передаче «Будем вместе» на НВК «Саха» и «Саха24», в еженедельной рубрике «Пусть мама придёт» в утренней телепередаче «Новый день» на канале «Саха» и «Саха24»;</a:t>
            </a:r>
          </a:p>
          <a:p>
            <a:pPr marL="342900" lvl="0" indent="449580" algn="just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8064A2"/>
              </a:buClr>
              <a:buFont typeface="Wingdings" pitchFamily="2" charset="2"/>
              <a:buChar char="v"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Благодаря тесному взаимодействию с МДФ «Дети Саха-Азия» с 2013 по 2023 годы устроены в семьи </a:t>
            </a:r>
            <a:r>
              <a:rPr lang="ru-RU" sz="2000" kern="0" noProof="0" dirty="0" smtClean="0">
                <a:solidFill>
                  <a:srgbClr val="000066"/>
                </a:solidFill>
                <a:latin typeface="Times New Roman"/>
                <a:cs typeface="Times New Roman" pitchFamily="18" charset="0"/>
              </a:rPr>
              <a:t>47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детей, оставшихся без попечения родителей и дали путевку в жизнь 15 выпускникам.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449580" algn="just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8064A2"/>
              </a:buClr>
              <a:buFont typeface="Wingdings" pitchFamily="2" charset="2"/>
              <a:buChar char="v"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41602"/>
            <a:ext cx="2520280" cy="168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64938"/>
            <a:ext cx="2647328" cy="16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66" y="4782155"/>
            <a:ext cx="2935148" cy="159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315200" cy="944562"/>
          </a:xfrm>
        </p:spPr>
        <p:txBody>
          <a:bodyPr/>
          <a:lstStyle/>
          <a:p>
            <a:pPr algn="ctr"/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Видеосъемки в Центре</a:t>
            </a:r>
            <a:endParaRPr lang="ru-RU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4" y="1772816"/>
            <a:ext cx="259228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1" y="4445931"/>
            <a:ext cx="2675191" cy="143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92" y="1772816"/>
            <a:ext cx="2733766" cy="16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82" y="4310735"/>
            <a:ext cx="2284033" cy="170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18" y="1772816"/>
            <a:ext cx="2316374" cy="16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79125"/>
            <a:ext cx="2361590" cy="176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1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6" name="Picture 38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4"/>
          <a:stretch>
            <a:fillRect/>
          </a:stretch>
        </p:blipFill>
        <p:spPr bwMode="auto">
          <a:xfrm>
            <a:off x="179512" y="260648"/>
            <a:ext cx="186213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315200" cy="94456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Устроены в семьи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38" name="Text Box 30"/>
          <p:cNvSpPr txBox="1">
            <a:spLocks noChangeArrowheads="1"/>
          </p:cNvSpPr>
          <p:nvPr/>
        </p:nvSpPr>
        <p:spPr bwMode="white">
          <a:xfrm>
            <a:off x="3954463" y="5503863"/>
            <a:ext cx="952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8F8F8"/>
                </a:solidFill>
              </a:rPr>
              <a:t>Text in here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572253"/>
              </p:ext>
            </p:extLst>
          </p:nvPr>
        </p:nvGraphicFramePr>
        <p:xfrm>
          <a:off x="2415019" y="1664692"/>
          <a:ext cx="6322959" cy="2232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178"/>
                <a:gridCol w="1528627"/>
                <a:gridCol w="1714115"/>
                <a:gridCol w="1760039"/>
              </a:tblGrid>
              <a:tr h="6267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Видео-анкеты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Опека и попечительство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Приемная семья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13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2013-2016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13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2017-2020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1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2021-2023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13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9" name="Picture 3" descr="C:\Users\ПК3\Dropbox\Мой ПК (ПК3-ПК)\Desktop\ФОТО ОСЖУ\фото,2019\семьи\IMG-20190110-WA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58005"/>
            <a:ext cx="1960641" cy="147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ПК3\Dropbox\Мой ПК (ПК3-ПК)\Desktop\ФОТО ОСЖУ\фото все\IMG-20161107-WA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4" y="4806638"/>
            <a:ext cx="1923064" cy="139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95792"/>
            <a:ext cx="1356331" cy="181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C:\Users\ПК3\Dropbox\Мой ПК (ПК3-ПК)\Desktop\ФОТО ОСЖУ\фото,2019\выезды в семьи\IMG-20190208-WA0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96" y="4796022"/>
            <a:ext cx="2479021" cy="139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3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260648"/>
            <a:ext cx="7315200" cy="576064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в семье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1" name="Picture 21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"/>
          <a:stretch>
            <a:fillRect/>
          </a:stretch>
        </p:blipFill>
        <p:spPr bwMode="auto">
          <a:xfrm>
            <a:off x="7508875" y="3200400"/>
            <a:ext cx="1525588" cy="36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24" y="1230388"/>
            <a:ext cx="2522150" cy="189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798" y="3573016"/>
            <a:ext cx="2031657" cy="27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85" y="4347173"/>
            <a:ext cx="2549489" cy="191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016224" cy="262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6" y="1268760"/>
            <a:ext cx="2508356" cy="18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 descr="D:\Наталия\Desktop\фото ОСЖУ\2012\Берегиня\Семья Корниловых\IMG_93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56" y="1299985"/>
            <a:ext cx="2717145" cy="181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02982"/>
            <a:ext cx="1944216" cy="243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6" y="1347357"/>
            <a:ext cx="2916701" cy="164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ПК3\Dropbox\Мой ПК (ПК3-ПК)\Desktop\ФОТО ОСЖУ\фото дети,2022\IMG-20200612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4" y="3955327"/>
            <a:ext cx="2709548" cy="203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Наталия\Desktop\фото ОСЖУ\2015\Приемные семьи,2015\Аня Захарова,2015\IMG-20150807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35" y="1347357"/>
            <a:ext cx="2466894" cy="185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786651" cy="191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C:\Users\ПК3\Dropbox\Мой ПК (ПК3-ПК)\Desktop\ФОТО ОСЖУ\фото 2018\приемные семьи\Приемные семьи\Березкина, Намцы,2014\13949258210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3562"/>
            <a:ext cx="2427025" cy="182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1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659" y="116632"/>
            <a:ext cx="7315200" cy="94456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 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gray">
          <a:xfrm>
            <a:off x="2309813" y="4694238"/>
            <a:ext cx="1160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FBFC"/>
                </a:solidFill>
              </a:rPr>
              <a:t>Your text </a:t>
            </a:r>
          </a:p>
          <a:p>
            <a:pPr algn="ctr" eaLnBrk="0" hangingPunct="0"/>
            <a:r>
              <a:rPr lang="en-US" dirty="0">
                <a:solidFill>
                  <a:srgbClr val="FFFBFC"/>
                </a:solidFill>
              </a:rPr>
              <a:t> in here</a:t>
            </a: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gray">
          <a:xfrm>
            <a:off x="5170488" y="4683125"/>
            <a:ext cx="1160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FFFBFC"/>
                </a:solidFill>
              </a:rPr>
              <a:t>Your text </a:t>
            </a:r>
          </a:p>
          <a:p>
            <a:pPr algn="ctr" eaLnBrk="0" hangingPunct="0"/>
            <a:r>
              <a:rPr lang="en-US">
                <a:solidFill>
                  <a:srgbClr val="FFFBFC"/>
                </a:solidFill>
              </a:rPr>
              <a:t> in here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1" y="4005063"/>
            <a:ext cx="2480884" cy="215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07" y="4116320"/>
            <a:ext cx="3162203" cy="177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65" y="1340395"/>
            <a:ext cx="2679494" cy="201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07" y="1184796"/>
            <a:ext cx="1778576" cy="232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1" y="1340767"/>
            <a:ext cx="2687621" cy="201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53" y="4005064"/>
            <a:ext cx="1579176" cy="210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178669"/>
            <a:ext cx="7416824" cy="94456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в слёте </a:t>
            </a:r>
            <a:r>
              <a:rPr 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приемных </a:t>
            </a:r>
            <a:r>
              <a:rPr lang="ru-RU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br>
              <a:rPr lang="ru-RU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Саха (Якутия)</a:t>
            </a:r>
            <a:endParaRPr lang="en-US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53" name="Picture 29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"/>
          <a:stretch>
            <a:fillRect/>
          </a:stretch>
        </p:blipFill>
        <p:spPr bwMode="auto">
          <a:xfrm>
            <a:off x="7515225" y="114300"/>
            <a:ext cx="152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66" y="4262448"/>
            <a:ext cx="1932566" cy="23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C:\Users\ПК3\Dropbox\Мой ПК (ПК3-ПК)\Desktop\Фонд Дети Саха-Азии\Новая папка\WhatsApp Image 2024-03-29 at 17.16.44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56792"/>
            <a:ext cx="2773207" cy="214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blob:https://web.whatsapp.com/40818cd7-ab3f-40d3-85df-7e952225d9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9" y="4148022"/>
            <a:ext cx="2317813" cy="221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497" y="1590492"/>
            <a:ext cx="3149360" cy="213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79" y="1398402"/>
            <a:ext cx="199975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12" y="4158720"/>
            <a:ext cx="2906425" cy="210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ДФ Дети Саха-Азия,2024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491EA"/>
      </a:accent1>
      <a:accent2>
        <a:srgbClr val="EB943D"/>
      </a:accent2>
      <a:accent3>
        <a:srgbClr val="FFFFFF"/>
      </a:accent3>
      <a:accent4>
        <a:srgbClr val="000000"/>
      </a:accent4>
      <a:accent5>
        <a:srgbClr val="B8C7F3"/>
      </a:accent5>
      <a:accent6>
        <a:srgbClr val="D58636"/>
      </a:accent6>
      <a:hlink>
        <a:srgbClr val="4DBF9C"/>
      </a:hlink>
      <a:folHlink>
        <a:srgbClr val="D0C93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A304"/>
        </a:accent1>
        <a:accent2>
          <a:srgbClr val="E1595C"/>
        </a:accent2>
        <a:accent3>
          <a:srgbClr val="FFFFFF"/>
        </a:accent3>
        <a:accent4>
          <a:srgbClr val="000000"/>
        </a:accent4>
        <a:accent5>
          <a:srgbClr val="FDCEAA"/>
        </a:accent5>
        <a:accent6>
          <a:srgbClr val="CC5053"/>
        </a:accent6>
        <a:hlink>
          <a:srgbClr val="80E05A"/>
        </a:hlink>
        <a:folHlink>
          <a:srgbClr val="4BA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491EA"/>
        </a:accent1>
        <a:accent2>
          <a:srgbClr val="EB943D"/>
        </a:accent2>
        <a:accent3>
          <a:srgbClr val="FFFFFF"/>
        </a:accent3>
        <a:accent4>
          <a:srgbClr val="000000"/>
        </a:accent4>
        <a:accent5>
          <a:srgbClr val="B8C7F3"/>
        </a:accent5>
        <a:accent6>
          <a:srgbClr val="D58636"/>
        </a:accent6>
        <a:hlink>
          <a:srgbClr val="4DBF9C"/>
        </a:hlink>
        <a:folHlink>
          <a:srgbClr val="D0C9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6D092"/>
        </a:accent1>
        <a:accent2>
          <a:srgbClr val="55B5D3"/>
        </a:accent2>
        <a:accent3>
          <a:srgbClr val="FFFFFF"/>
        </a:accent3>
        <a:accent4>
          <a:srgbClr val="000000"/>
        </a:accent4>
        <a:accent5>
          <a:srgbClr val="C3E4C7"/>
        </a:accent5>
        <a:accent6>
          <a:srgbClr val="4CA4BF"/>
        </a:accent6>
        <a:hlink>
          <a:srgbClr val="C389EF"/>
        </a:hlink>
        <a:folHlink>
          <a:srgbClr val="E5B6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Фонд Дети Саха-Азии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busin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35TGp_smile_light_ani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busin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МДФ Дети Саха-Азия,2024</Template>
  <TotalTime>307</TotalTime>
  <Words>249</Words>
  <Application>Microsoft Office PowerPoint</Application>
  <PresentationFormat>Экран (4:3)</PresentationFormat>
  <Paragraphs>48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МДФ Дети Саха-Азия,2024</vt:lpstr>
      <vt:lpstr>Фонд Дети Саха-Азии</vt:lpstr>
      <vt:lpstr>435TGp_smile_light_ani</vt:lpstr>
      <vt:lpstr>Государственное казенное учреждение  Республики Саха (Якутия) «Центр содействия семейному воспитанию «Берегиня»»    </vt:lpstr>
      <vt:lpstr>Люди подобны звездам –  светилам того века, в котором они живут,  озаряя свои времена….»    Б. Джонсон</vt:lpstr>
      <vt:lpstr>Телепроект «Будем вместе» </vt:lpstr>
      <vt:lpstr>   Видеосъемки в Центре</vt:lpstr>
      <vt:lpstr>             Устроены в семьи</vt:lpstr>
      <vt:lpstr>Дети в семье</vt:lpstr>
      <vt:lpstr>Презентация PowerPoint</vt:lpstr>
      <vt:lpstr>  Выпускники</vt:lpstr>
      <vt:lpstr>Участие в слёте приемных семей Республики Саха (Якутия)</vt:lpstr>
      <vt:lpstr>  Секция «Наставничество»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ПК3</dc:creator>
  <cp:lastModifiedBy>Кира</cp:lastModifiedBy>
  <cp:revision>57</cp:revision>
  <dcterms:created xsi:type="dcterms:W3CDTF">2024-03-29T06:45:15Z</dcterms:created>
  <dcterms:modified xsi:type="dcterms:W3CDTF">2024-04-01T03:10:21Z</dcterms:modified>
</cp:coreProperties>
</file>