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7" r:id="rId5"/>
    <p:sldId id="260" r:id="rId6"/>
    <p:sldId id="263" r:id="rId7"/>
    <p:sldId id="268" r:id="rId8"/>
    <p:sldId id="261" r:id="rId9"/>
    <p:sldId id="265" r:id="rId1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25404D23-1088-4517-B6A0-50D0672259F3}">
          <p14:sldIdLst>
            <p14:sldId id="256"/>
            <p14:sldId id="257"/>
          </p14:sldIdLst>
        </p14:section>
        <p14:section name="Раздел без заголовка" id="{9EB92330-7449-4FD0-8837-3B82D41709A7}">
          <p14:sldIdLst>
            <p14:sldId id="258"/>
            <p14:sldId id="267"/>
            <p14:sldId id="260"/>
            <p14:sldId id="263"/>
            <p14:sldId id="268"/>
            <p14:sldId id="261"/>
            <p14:sldId id="26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0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434" y="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86EE59-2FD7-46E0-94E2-F5E44A08A22B}" type="doc">
      <dgm:prSet loTypeId="urn:microsoft.com/office/officeart/2005/8/layout/StepDownProcess" loCatId="process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E730728E-BB92-4C68-A4EA-27B6FA4A4162}">
      <dgm:prSet phldrT="[Текст]" custT="1"/>
      <dgm:spPr/>
      <dgm:t>
        <a:bodyPr/>
        <a:lstStyle/>
        <a:p>
          <a:r>
            <a:rPr lang="ru-RU" sz="1400" dirty="0">
              <a:solidFill>
                <a:srgbClr val="002060"/>
              </a:solidFill>
            </a:rPr>
            <a:t>Прием</a:t>
          </a:r>
          <a:r>
            <a:rPr lang="ru-RU" sz="1400" dirty="0"/>
            <a:t> </a:t>
          </a:r>
          <a:r>
            <a:rPr lang="ru-RU" sz="1400" dirty="0">
              <a:solidFill>
                <a:srgbClr val="002060"/>
              </a:solidFill>
            </a:rPr>
            <a:t>граждан</a:t>
          </a:r>
        </a:p>
      </dgm:t>
    </dgm:pt>
    <dgm:pt modelId="{D6EF71F6-DA56-4722-BE92-4010C8928842}" type="parTrans" cxnId="{41DE3A6F-CA38-4545-BBF9-77AA105BC945}">
      <dgm:prSet/>
      <dgm:spPr/>
      <dgm:t>
        <a:bodyPr/>
        <a:lstStyle/>
        <a:p>
          <a:endParaRPr lang="ru-RU"/>
        </a:p>
      </dgm:t>
    </dgm:pt>
    <dgm:pt modelId="{B5BE57D5-43E6-47B0-B932-02DCACBF3234}" type="sibTrans" cxnId="{41DE3A6F-CA38-4545-BBF9-77AA105BC945}">
      <dgm:prSet/>
      <dgm:spPr/>
      <dgm:t>
        <a:bodyPr/>
        <a:lstStyle/>
        <a:p>
          <a:endParaRPr lang="ru-RU"/>
        </a:p>
      </dgm:t>
    </dgm:pt>
    <dgm:pt modelId="{7863D04B-42E6-45D9-BA02-88A37E52F7C9}">
      <dgm:prSet phldrT="[Текст]" custT="1"/>
      <dgm:spPr/>
      <dgm:t>
        <a:bodyPr/>
        <a:lstStyle/>
        <a:p>
          <a:r>
            <a:rPr lang="ru-RU" sz="1400" dirty="0">
              <a:solidFill>
                <a:srgbClr val="002060"/>
              </a:solidFill>
            </a:rPr>
            <a:t>Снятие денежных средств </a:t>
          </a:r>
        </a:p>
      </dgm:t>
    </dgm:pt>
    <dgm:pt modelId="{E323B54B-3B9B-4E5F-A5BE-11DF21B8130B}" type="parTrans" cxnId="{EEB92DEB-2475-4BC0-8C2D-951A6E70A4B5}">
      <dgm:prSet/>
      <dgm:spPr/>
      <dgm:t>
        <a:bodyPr/>
        <a:lstStyle/>
        <a:p>
          <a:endParaRPr lang="ru-RU"/>
        </a:p>
      </dgm:t>
    </dgm:pt>
    <dgm:pt modelId="{05AA181F-D118-42E4-86CC-A3DD554C2D11}" type="sibTrans" cxnId="{EEB92DEB-2475-4BC0-8C2D-951A6E70A4B5}">
      <dgm:prSet/>
      <dgm:spPr/>
      <dgm:t>
        <a:bodyPr/>
        <a:lstStyle/>
        <a:p>
          <a:endParaRPr lang="ru-RU"/>
        </a:p>
      </dgm:t>
    </dgm:pt>
    <dgm:pt modelId="{04ACE807-73DA-41D6-9260-4E2C0B2DE012}">
      <dgm:prSet phldrT="[Текст]" custT="1"/>
      <dgm:spPr/>
      <dgm:t>
        <a:bodyPr/>
        <a:lstStyle/>
        <a:p>
          <a:r>
            <a:rPr lang="ru-RU" sz="32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rPr>
            <a:t>281</a:t>
          </a:r>
        </a:p>
      </dgm:t>
    </dgm:pt>
    <dgm:pt modelId="{8AEE2AFB-9212-4189-AA19-57C33055A0F5}" type="parTrans" cxnId="{8FF39F08-ED31-4BE2-AAAE-A687A912B68D}">
      <dgm:prSet/>
      <dgm:spPr/>
      <dgm:t>
        <a:bodyPr/>
        <a:lstStyle/>
        <a:p>
          <a:endParaRPr lang="ru-RU"/>
        </a:p>
      </dgm:t>
    </dgm:pt>
    <dgm:pt modelId="{DC951675-04B5-495D-BC18-F2D9F70965A6}" type="sibTrans" cxnId="{8FF39F08-ED31-4BE2-AAAE-A687A912B68D}">
      <dgm:prSet/>
      <dgm:spPr/>
      <dgm:t>
        <a:bodyPr/>
        <a:lstStyle/>
        <a:p>
          <a:endParaRPr lang="ru-RU"/>
        </a:p>
      </dgm:t>
    </dgm:pt>
    <dgm:pt modelId="{4C8D6282-BD9A-4E16-A227-0A61DF5B717D}">
      <dgm:prSet phldrT="[Текст]" custT="1"/>
      <dgm:spPr/>
      <dgm:t>
        <a:bodyPr/>
        <a:lstStyle/>
        <a:p>
          <a:r>
            <a:rPr lang="ru-RU" sz="1400" dirty="0">
              <a:solidFill>
                <a:srgbClr val="002060"/>
              </a:solidFill>
            </a:rPr>
            <a:t>Участие в судебных делах</a:t>
          </a:r>
        </a:p>
      </dgm:t>
    </dgm:pt>
    <dgm:pt modelId="{20D1A5A1-0F3F-4F32-8FBD-BABB0358E1D5}" type="parTrans" cxnId="{FA5B49FE-BB58-4E06-B7AA-A9E991B2F589}">
      <dgm:prSet/>
      <dgm:spPr/>
      <dgm:t>
        <a:bodyPr/>
        <a:lstStyle/>
        <a:p>
          <a:endParaRPr lang="ru-RU"/>
        </a:p>
      </dgm:t>
    </dgm:pt>
    <dgm:pt modelId="{6977A68E-C5CC-416F-A68D-93F0FCC2931C}" type="sibTrans" cxnId="{FA5B49FE-BB58-4E06-B7AA-A9E991B2F589}">
      <dgm:prSet/>
      <dgm:spPr/>
      <dgm:t>
        <a:bodyPr/>
        <a:lstStyle/>
        <a:p>
          <a:endParaRPr lang="ru-RU"/>
        </a:p>
      </dgm:t>
    </dgm:pt>
    <dgm:pt modelId="{F038D667-2B7D-411C-828C-0DA5AB315899}">
      <dgm:prSet phldrT="[Текст]" custT="1"/>
      <dgm:spPr/>
      <dgm:t>
        <a:bodyPr/>
        <a:lstStyle/>
        <a:p>
          <a:r>
            <a:rPr lang="ru-RU" sz="32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rPr>
            <a:t>242</a:t>
          </a:r>
        </a:p>
      </dgm:t>
    </dgm:pt>
    <dgm:pt modelId="{8256A06D-D1E1-43E6-A703-2BB3F65F2B1D}" type="parTrans" cxnId="{7D6BFDF8-CDDF-4749-B566-AA65EDF83ADB}">
      <dgm:prSet/>
      <dgm:spPr/>
      <dgm:t>
        <a:bodyPr/>
        <a:lstStyle/>
        <a:p>
          <a:endParaRPr lang="ru-RU"/>
        </a:p>
      </dgm:t>
    </dgm:pt>
    <dgm:pt modelId="{2AF526CE-2C67-43CA-8BD4-EECD8747918A}" type="sibTrans" cxnId="{7D6BFDF8-CDDF-4749-B566-AA65EDF83ADB}">
      <dgm:prSet/>
      <dgm:spPr/>
      <dgm:t>
        <a:bodyPr/>
        <a:lstStyle/>
        <a:p>
          <a:endParaRPr lang="ru-RU"/>
        </a:p>
      </dgm:t>
    </dgm:pt>
    <dgm:pt modelId="{23654447-EB33-4CBD-9C8E-6BE74B4A218A}">
      <dgm:prSet custT="1"/>
      <dgm:spPr/>
      <dgm:t>
        <a:bodyPr/>
        <a:lstStyle/>
        <a:p>
          <a:r>
            <a:rPr lang="ru-RU" sz="1600" dirty="0">
              <a:solidFill>
                <a:srgbClr val="002060"/>
              </a:solidFill>
            </a:rPr>
            <a:t>Выезда</a:t>
          </a:r>
        </a:p>
      </dgm:t>
    </dgm:pt>
    <dgm:pt modelId="{FF401BA5-D0A3-4B2A-B497-7CC4AFE95DA4}" type="parTrans" cxnId="{915D37E2-76BA-4CC1-981F-7AD400B859B3}">
      <dgm:prSet/>
      <dgm:spPr/>
      <dgm:t>
        <a:bodyPr/>
        <a:lstStyle/>
        <a:p>
          <a:endParaRPr lang="ru-RU"/>
        </a:p>
      </dgm:t>
    </dgm:pt>
    <dgm:pt modelId="{2566F014-36D2-4570-8592-EFBF78AB9E4F}" type="sibTrans" cxnId="{915D37E2-76BA-4CC1-981F-7AD400B859B3}">
      <dgm:prSet/>
      <dgm:spPr/>
      <dgm:t>
        <a:bodyPr/>
        <a:lstStyle/>
        <a:p>
          <a:endParaRPr lang="ru-RU"/>
        </a:p>
      </dgm:t>
    </dgm:pt>
    <dgm:pt modelId="{D044130E-EA93-4FCA-8EDB-55C9136C1DA1}">
      <dgm:prSet custT="1"/>
      <dgm:spPr/>
      <dgm:t>
        <a:bodyPr/>
        <a:lstStyle/>
        <a:p>
          <a:r>
            <a:rPr lang="ru-RU" sz="1400" dirty="0">
              <a:solidFill>
                <a:srgbClr val="002060"/>
              </a:solidFill>
            </a:rPr>
            <a:t>Выдано ходатайств</a:t>
          </a:r>
        </a:p>
      </dgm:t>
    </dgm:pt>
    <dgm:pt modelId="{18D0AC01-CCB0-48EC-9C66-B706FF52C09B}" type="parTrans" cxnId="{994457EA-F249-4A42-96D4-B0C2CC51F1C7}">
      <dgm:prSet/>
      <dgm:spPr/>
      <dgm:t>
        <a:bodyPr/>
        <a:lstStyle/>
        <a:p>
          <a:endParaRPr lang="ru-RU"/>
        </a:p>
      </dgm:t>
    </dgm:pt>
    <dgm:pt modelId="{CF4C48D6-F655-4CDC-B740-9BE52E28E998}" type="sibTrans" cxnId="{994457EA-F249-4A42-96D4-B0C2CC51F1C7}">
      <dgm:prSet/>
      <dgm:spPr/>
      <dgm:t>
        <a:bodyPr/>
        <a:lstStyle/>
        <a:p>
          <a:endParaRPr lang="ru-RU"/>
        </a:p>
      </dgm:t>
    </dgm:pt>
    <dgm:pt modelId="{01E710E6-0486-49CD-A62D-52B691EFA34D}">
      <dgm:prSet custT="1"/>
      <dgm:spPr/>
      <dgm:t>
        <a:bodyPr/>
        <a:lstStyle/>
        <a:p>
          <a:r>
            <a:rPr lang="ru-RU" sz="32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rPr>
            <a:t>607</a:t>
          </a:r>
        </a:p>
      </dgm:t>
    </dgm:pt>
    <dgm:pt modelId="{7FA71658-9E59-443A-AA48-2D54050DE482}" type="parTrans" cxnId="{12525EBD-6F2F-454F-9EAB-2C27CDBFC7E5}">
      <dgm:prSet/>
      <dgm:spPr/>
      <dgm:t>
        <a:bodyPr/>
        <a:lstStyle/>
        <a:p>
          <a:endParaRPr lang="ru-RU"/>
        </a:p>
      </dgm:t>
    </dgm:pt>
    <dgm:pt modelId="{8B3A15CD-7633-4049-812E-A83BC43A7C52}" type="sibTrans" cxnId="{12525EBD-6F2F-454F-9EAB-2C27CDBFC7E5}">
      <dgm:prSet/>
      <dgm:spPr/>
      <dgm:t>
        <a:bodyPr/>
        <a:lstStyle/>
        <a:p>
          <a:endParaRPr lang="ru-RU"/>
        </a:p>
      </dgm:t>
    </dgm:pt>
    <dgm:pt modelId="{6D53880E-90C8-47C8-AA08-6867499CBB2E}">
      <dgm:prSet phldrT="[Текст]" custT="1"/>
      <dgm:spPr/>
      <dgm:t>
        <a:bodyPr/>
        <a:lstStyle/>
        <a:p>
          <a:r>
            <a:rPr lang="ru-RU" sz="32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rPr>
            <a:t>1688</a:t>
          </a:r>
        </a:p>
      </dgm:t>
    </dgm:pt>
    <dgm:pt modelId="{47725755-F997-48D3-B0C8-EFD01ABBEBF7}" type="sibTrans" cxnId="{5E09638E-48AC-4187-B1D7-B553D71EBF91}">
      <dgm:prSet/>
      <dgm:spPr/>
      <dgm:t>
        <a:bodyPr/>
        <a:lstStyle/>
        <a:p>
          <a:endParaRPr lang="ru-RU"/>
        </a:p>
      </dgm:t>
    </dgm:pt>
    <dgm:pt modelId="{36438EB3-674E-41F9-874C-0E7711458EAA}" type="parTrans" cxnId="{5E09638E-48AC-4187-B1D7-B553D71EBF91}">
      <dgm:prSet/>
      <dgm:spPr/>
      <dgm:t>
        <a:bodyPr/>
        <a:lstStyle/>
        <a:p>
          <a:endParaRPr lang="ru-RU"/>
        </a:p>
      </dgm:t>
    </dgm:pt>
    <dgm:pt modelId="{B7CB2D15-7F08-4A21-962B-C6C01C3475A0}">
      <dgm:prSet custT="1"/>
      <dgm:spPr/>
      <dgm:t>
        <a:bodyPr/>
        <a:lstStyle/>
        <a:p>
          <a:r>
            <a:rPr lang="ru-RU" sz="32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rPr>
            <a:t>135</a:t>
          </a:r>
        </a:p>
      </dgm:t>
    </dgm:pt>
    <dgm:pt modelId="{C050E68A-D68C-4929-B704-0639C9DAB3CE}" type="parTrans" cxnId="{F1907EEB-6C92-475D-B00C-E2D10725179C}">
      <dgm:prSet/>
      <dgm:spPr/>
      <dgm:t>
        <a:bodyPr/>
        <a:lstStyle/>
        <a:p>
          <a:endParaRPr lang="ru-RU"/>
        </a:p>
      </dgm:t>
    </dgm:pt>
    <dgm:pt modelId="{943006FC-C44C-4D77-8517-A2112A7A60FD}" type="sibTrans" cxnId="{F1907EEB-6C92-475D-B00C-E2D10725179C}">
      <dgm:prSet/>
      <dgm:spPr/>
      <dgm:t>
        <a:bodyPr/>
        <a:lstStyle/>
        <a:p>
          <a:endParaRPr lang="ru-RU"/>
        </a:p>
      </dgm:t>
    </dgm:pt>
    <dgm:pt modelId="{F5B83024-6EC2-47C5-9A0D-5CB8781D78E9}">
      <dgm:prSet custT="1"/>
      <dgm:spPr/>
      <dgm:t>
        <a:bodyPr/>
        <a:lstStyle/>
        <a:p>
          <a:r>
            <a:rPr lang="ru-RU" sz="1400" dirty="0">
              <a:solidFill>
                <a:srgbClr val="002060"/>
              </a:solidFill>
            </a:rPr>
            <a:t>Распоряжение</a:t>
          </a:r>
        </a:p>
      </dgm:t>
    </dgm:pt>
    <dgm:pt modelId="{57872022-88AC-4C3E-9024-C948CA428C0B}" type="parTrans" cxnId="{919A27AC-CEEC-4B2D-B4CB-C1D5B9158769}">
      <dgm:prSet/>
      <dgm:spPr/>
      <dgm:t>
        <a:bodyPr/>
        <a:lstStyle/>
        <a:p>
          <a:endParaRPr lang="ru-RU"/>
        </a:p>
      </dgm:t>
    </dgm:pt>
    <dgm:pt modelId="{CBDFCCBE-F2B1-4C39-833A-2CD5BD1E0728}" type="sibTrans" cxnId="{919A27AC-CEEC-4B2D-B4CB-C1D5B9158769}">
      <dgm:prSet/>
      <dgm:spPr/>
      <dgm:t>
        <a:bodyPr/>
        <a:lstStyle/>
        <a:p>
          <a:endParaRPr lang="ru-RU"/>
        </a:p>
      </dgm:t>
    </dgm:pt>
    <dgm:pt modelId="{CA406044-A39E-419C-A254-D5559A8899BB}">
      <dgm:prSet custT="1"/>
      <dgm:spPr/>
      <dgm:t>
        <a:bodyPr/>
        <a:lstStyle/>
        <a:p>
          <a:r>
            <a:rPr lang="ru-RU" sz="3200" b="1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rPr>
            <a:t>104</a:t>
          </a:r>
        </a:p>
      </dgm:t>
    </dgm:pt>
    <dgm:pt modelId="{4ACF616C-062B-41FE-A994-7A38CDF3CACA}" type="parTrans" cxnId="{0221D423-4E5A-4390-B646-950C2C4C12A5}">
      <dgm:prSet/>
      <dgm:spPr/>
      <dgm:t>
        <a:bodyPr/>
        <a:lstStyle/>
        <a:p>
          <a:endParaRPr lang="ru-RU"/>
        </a:p>
      </dgm:t>
    </dgm:pt>
    <dgm:pt modelId="{E4C9618C-1D73-4B46-A79B-EE8FC14BA251}" type="sibTrans" cxnId="{0221D423-4E5A-4390-B646-950C2C4C12A5}">
      <dgm:prSet/>
      <dgm:spPr/>
      <dgm:t>
        <a:bodyPr/>
        <a:lstStyle/>
        <a:p>
          <a:endParaRPr lang="ru-RU"/>
        </a:p>
      </dgm:t>
    </dgm:pt>
    <dgm:pt modelId="{C79652E6-9530-4497-A284-B477C46C49FF}" type="pres">
      <dgm:prSet presAssocID="{5586EE59-2FD7-46E0-94E2-F5E44A08A22B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0FCB283E-45A2-4B7C-9F01-72F27C7B6D78}" type="pres">
      <dgm:prSet presAssocID="{E730728E-BB92-4C68-A4EA-27B6FA4A4162}" presName="composite" presStyleCnt="0"/>
      <dgm:spPr/>
    </dgm:pt>
    <dgm:pt modelId="{B87CE6F2-CD15-4820-A561-53108154A2D0}" type="pres">
      <dgm:prSet presAssocID="{E730728E-BB92-4C68-A4EA-27B6FA4A4162}" presName="bentUpArrow1" presStyleLbl="alignImgPlace1" presStyleIdx="0" presStyleCnt="5"/>
      <dgm:spPr/>
    </dgm:pt>
    <dgm:pt modelId="{EA8C408C-EFF1-44F0-81DC-D8588FCD404F}" type="pres">
      <dgm:prSet presAssocID="{E730728E-BB92-4C68-A4EA-27B6FA4A4162}" presName="ParentText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F86EFE-5A6A-4C46-A356-C993D826A63B}" type="pres">
      <dgm:prSet presAssocID="{E730728E-BB92-4C68-A4EA-27B6FA4A4162}" presName="ChildText" presStyleLbl="revTx" presStyleIdx="0" presStyleCnt="6" custScaleX="225456" custLinFactNeighborX="60747" custLinFactNeighborY="-478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14DAD0-FC10-4F80-8DB1-AE4977A1F10C}" type="pres">
      <dgm:prSet presAssocID="{B5BE57D5-43E6-47B0-B932-02DCACBF3234}" presName="sibTrans" presStyleCnt="0"/>
      <dgm:spPr/>
    </dgm:pt>
    <dgm:pt modelId="{75E37B81-0200-473F-9EFE-4C911970EC11}" type="pres">
      <dgm:prSet presAssocID="{23654447-EB33-4CBD-9C8E-6BE74B4A218A}" presName="composite" presStyleCnt="0"/>
      <dgm:spPr/>
    </dgm:pt>
    <dgm:pt modelId="{260E7237-48E2-490C-85FE-52EDC33C1801}" type="pres">
      <dgm:prSet presAssocID="{23654447-EB33-4CBD-9C8E-6BE74B4A218A}" presName="bentUpArrow1" presStyleLbl="alignImgPlace1" presStyleIdx="1" presStyleCnt="5"/>
      <dgm:spPr/>
    </dgm:pt>
    <dgm:pt modelId="{76D81299-A175-45AA-9A43-E5AF56A9A1DA}" type="pres">
      <dgm:prSet presAssocID="{23654447-EB33-4CBD-9C8E-6BE74B4A218A}" presName="ParentText" presStyleLbl="node1" presStyleIdx="1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4C571D-1D31-4C82-BE9F-A56146194FB4}" type="pres">
      <dgm:prSet presAssocID="{23654447-EB33-4CBD-9C8E-6BE74B4A218A}" presName="ChildText" presStyleLbl="revTx" presStyleIdx="1" presStyleCnt="6" custScaleX="243938" custLinFactNeighborX="77687" custLinFactNeighborY="14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46EEF4-1E9B-4D1B-B987-ADDA55473760}" type="pres">
      <dgm:prSet presAssocID="{2566F014-36D2-4570-8592-EFBF78AB9E4F}" presName="sibTrans" presStyleCnt="0"/>
      <dgm:spPr/>
    </dgm:pt>
    <dgm:pt modelId="{59F4CD64-829C-4A5A-A2FF-147537522BFE}" type="pres">
      <dgm:prSet presAssocID="{D044130E-EA93-4FCA-8EDB-55C9136C1DA1}" presName="composite" presStyleCnt="0"/>
      <dgm:spPr/>
    </dgm:pt>
    <dgm:pt modelId="{B5069748-56C4-4793-BED2-3E3BF9A72E7B}" type="pres">
      <dgm:prSet presAssocID="{D044130E-EA93-4FCA-8EDB-55C9136C1DA1}" presName="bentUpArrow1" presStyleLbl="alignImgPlace1" presStyleIdx="2" presStyleCnt="5"/>
      <dgm:spPr/>
    </dgm:pt>
    <dgm:pt modelId="{46675935-2C98-426F-9B5B-C3CE3545A234}" type="pres">
      <dgm:prSet presAssocID="{D044130E-EA93-4FCA-8EDB-55C9136C1DA1}" presName="ParentText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4BA1B3-C0E9-4EB0-835E-188529AC62FB}" type="pres">
      <dgm:prSet presAssocID="{D044130E-EA93-4FCA-8EDB-55C9136C1DA1}" presName="ChildText" presStyleLbl="revTx" presStyleIdx="2" presStyleCnt="6" custScaleX="220775" custLinFactNeighborX="55549" custLinFactNeighborY="81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EB5059-A555-4FCC-AA54-842FE867A97A}" type="pres">
      <dgm:prSet presAssocID="{CF4C48D6-F655-4CDC-B740-9BE52E28E998}" presName="sibTrans" presStyleCnt="0"/>
      <dgm:spPr/>
    </dgm:pt>
    <dgm:pt modelId="{AE491976-8227-4F73-8B29-428AB1AF31EF}" type="pres">
      <dgm:prSet presAssocID="{7863D04B-42E6-45D9-BA02-88A37E52F7C9}" presName="composite" presStyleCnt="0"/>
      <dgm:spPr/>
    </dgm:pt>
    <dgm:pt modelId="{C944102B-32E5-46D8-9375-DDCE57863997}" type="pres">
      <dgm:prSet presAssocID="{7863D04B-42E6-45D9-BA02-88A37E52F7C9}" presName="bentUpArrow1" presStyleLbl="alignImgPlace1" presStyleIdx="3" presStyleCnt="5"/>
      <dgm:spPr/>
    </dgm:pt>
    <dgm:pt modelId="{1E970A5E-71FE-4BE3-9508-D53E7E80E2DA}" type="pres">
      <dgm:prSet presAssocID="{7863D04B-42E6-45D9-BA02-88A37E52F7C9}" presName="ParentText" presStyleLbl="node1" presStyleIdx="3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1F2AF0-A193-40A3-BFE4-5E17DAD459F1}" type="pres">
      <dgm:prSet presAssocID="{7863D04B-42E6-45D9-BA02-88A37E52F7C9}" presName="ChildText" presStyleLbl="revTx" presStyleIdx="3" presStyleCnt="6" custScaleX="218177" custLinFactNeighborX="55980" custLinFactNeighborY="-293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6EF93C-C24E-4BA8-96B0-7931F5884D94}" type="pres">
      <dgm:prSet presAssocID="{05AA181F-D118-42E4-86CC-A3DD554C2D11}" presName="sibTrans" presStyleCnt="0"/>
      <dgm:spPr/>
    </dgm:pt>
    <dgm:pt modelId="{FDF8D6EF-DCE2-4175-A762-79127700F3A1}" type="pres">
      <dgm:prSet presAssocID="{F5B83024-6EC2-47C5-9A0D-5CB8781D78E9}" presName="composite" presStyleCnt="0"/>
      <dgm:spPr/>
    </dgm:pt>
    <dgm:pt modelId="{2B322E53-1EF7-44CC-B477-A2F06C8F230B}" type="pres">
      <dgm:prSet presAssocID="{F5B83024-6EC2-47C5-9A0D-5CB8781D78E9}" presName="bentUpArrow1" presStyleLbl="alignImgPlace1" presStyleIdx="4" presStyleCnt="5"/>
      <dgm:spPr/>
    </dgm:pt>
    <dgm:pt modelId="{C7D0B39B-DB18-45B2-890C-BEFD336787F0}" type="pres">
      <dgm:prSet presAssocID="{F5B83024-6EC2-47C5-9A0D-5CB8781D78E9}" presName="ParentText" presStyleLbl="node1" presStyleIdx="4" presStyleCnt="6" custScaleX="13610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EB4445-88FA-400D-9454-D97F218809B3}" type="pres">
      <dgm:prSet presAssocID="{F5B83024-6EC2-47C5-9A0D-5CB8781D78E9}" presName="ChildText" presStyleLbl="revTx" presStyleIdx="4" presStyleCnt="6" custScaleX="182564" custLinFactNeighborX="63664" custLinFactNeighborY="-159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4636CF-779E-4AB6-8213-1EF7A628CB24}" type="pres">
      <dgm:prSet presAssocID="{CBDFCCBE-F2B1-4C39-833A-2CD5BD1E0728}" presName="sibTrans" presStyleCnt="0"/>
      <dgm:spPr/>
    </dgm:pt>
    <dgm:pt modelId="{AF176AEF-6141-44A0-A306-EA4BA8ABC4A6}" type="pres">
      <dgm:prSet presAssocID="{4C8D6282-BD9A-4E16-A227-0A61DF5B717D}" presName="composite" presStyleCnt="0"/>
      <dgm:spPr/>
    </dgm:pt>
    <dgm:pt modelId="{959C885B-6A98-496E-A1D6-362E4AD013B1}" type="pres">
      <dgm:prSet presAssocID="{4C8D6282-BD9A-4E16-A227-0A61DF5B717D}" presName="ParentText" presStyleLbl="node1" presStyleIdx="5" presStyleCnt="6" custScaleX="13542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9EF73C4-A53A-40DB-BD86-F69B19D80A2E}" type="pres">
      <dgm:prSet presAssocID="{4C8D6282-BD9A-4E16-A227-0A61DF5B717D}" presName="FinalChildText" presStyleLbl="revTx" presStyleIdx="5" presStyleCnt="6" custScaleX="168840" custLinFactNeighborX="7083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9A27AC-CEEC-4B2D-B4CB-C1D5B9158769}" srcId="{5586EE59-2FD7-46E0-94E2-F5E44A08A22B}" destId="{F5B83024-6EC2-47C5-9A0D-5CB8781D78E9}" srcOrd="4" destOrd="0" parTransId="{57872022-88AC-4C3E-9024-C948CA428C0B}" sibTransId="{CBDFCCBE-F2B1-4C39-833A-2CD5BD1E0728}"/>
    <dgm:cxn modelId="{CE64DB45-90F0-460E-BCA7-CFE296C69C00}" type="presOf" srcId="{4C8D6282-BD9A-4E16-A227-0A61DF5B717D}" destId="{959C885B-6A98-496E-A1D6-362E4AD013B1}" srcOrd="0" destOrd="0" presId="urn:microsoft.com/office/officeart/2005/8/layout/StepDownProcess"/>
    <dgm:cxn modelId="{5E09638E-48AC-4187-B1D7-B553D71EBF91}" srcId="{E730728E-BB92-4C68-A4EA-27B6FA4A4162}" destId="{6D53880E-90C8-47C8-AA08-6867499CBB2E}" srcOrd="0" destOrd="0" parTransId="{36438EB3-674E-41F9-874C-0E7711458EAA}" sibTransId="{47725755-F997-48D3-B0C8-EFD01ABBEBF7}"/>
    <dgm:cxn modelId="{41DE3A6F-CA38-4545-BBF9-77AA105BC945}" srcId="{5586EE59-2FD7-46E0-94E2-F5E44A08A22B}" destId="{E730728E-BB92-4C68-A4EA-27B6FA4A4162}" srcOrd="0" destOrd="0" parTransId="{D6EF71F6-DA56-4722-BE92-4010C8928842}" sibTransId="{B5BE57D5-43E6-47B0-B932-02DCACBF3234}"/>
    <dgm:cxn modelId="{3445CE8F-0BF1-4196-9154-BD23DB07623D}" type="presOf" srcId="{D044130E-EA93-4FCA-8EDB-55C9136C1DA1}" destId="{46675935-2C98-426F-9B5B-C3CE3545A234}" srcOrd="0" destOrd="0" presId="urn:microsoft.com/office/officeart/2005/8/layout/StepDownProcess"/>
    <dgm:cxn modelId="{407CB78A-DB26-4DED-A4A2-6D7D21048D99}" type="presOf" srcId="{6D53880E-90C8-47C8-AA08-6867499CBB2E}" destId="{FBF86EFE-5A6A-4C46-A356-C993D826A63B}" srcOrd="0" destOrd="0" presId="urn:microsoft.com/office/officeart/2005/8/layout/StepDownProcess"/>
    <dgm:cxn modelId="{9CB6A0E9-C70E-42BA-A283-D6C4773AA3DA}" type="presOf" srcId="{B7CB2D15-7F08-4A21-962B-C6C01C3475A0}" destId="{024BA1B3-C0E9-4EB0-835E-188529AC62FB}" srcOrd="0" destOrd="0" presId="urn:microsoft.com/office/officeart/2005/8/layout/StepDownProcess"/>
    <dgm:cxn modelId="{7D6BFDF8-CDDF-4749-B566-AA65EDF83ADB}" srcId="{4C8D6282-BD9A-4E16-A227-0A61DF5B717D}" destId="{F038D667-2B7D-411C-828C-0DA5AB315899}" srcOrd="0" destOrd="0" parTransId="{8256A06D-D1E1-43E6-A703-2BB3F65F2B1D}" sibTransId="{2AF526CE-2C67-43CA-8BD4-EECD8747918A}"/>
    <dgm:cxn modelId="{6745D6C0-7945-451E-9EFB-EC4C7033E083}" type="presOf" srcId="{01E710E6-0486-49CD-A62D-52B691EFA34D}" destId="{844C571D-1D31-4C82-BE9F-A56146194FB4}" srcOrd="0" destOrd="0" presId="urn:microsoft.com/office/officeart/2005/8/layout/StepDownProcess"/>
    <dgm:cxn modelId="{FDDBD06C-0DB2-48CF-A0FE-FA212CA8EDC4}" type="presOf" srcId="{5586EE59-2FD7-46E0-94E2-F5E44A08A22B}" destId="{C79652E6-9530-4497-A284-B477C46C49FF}" srcOrd="0" destOrd="0" presId="urn:microsoft.com/office/officeart/2005/8/layout/StepDownProcess"/>
    <dgm:cxn modelId="{BD495187-7FCE-4AA2-849F-2C09D2F6AD9D}" type="presOf" srcId="{E730728E-BB92-4C68-A4EA-27B6FA4A4162}" destId="{EA8C408C-EFF1-44F0-81DC-D8588FCD404F}" srcOrd="0" destOrd="0" presId="urn:microsoft.com/office/officeart/2005/8/layout/StepDownProcess"/>
    <dgm:cxn modelId="{8FF39F08-ED31-4BE2-AAAE-A687A912B68D}" srcId="{F5B83024-6EC2-47C5-9A0D-5CB8781D78E9}" destId="{04ACE807-73DA-41D6-9260-4E2C0B2DE012}" srcOrd="0" destOrd="0" parTransId="{8AEE2AFB-9212-4189-AA19-57C33055A0F5}" sibTransId="{DC951675-04B5-495D-BC18-F2D9F70965A6}"/>
    <dgm:cxn modelId="{F1907EEB-6C92-475D-B00C-E2D10725179C}" srcId="{D044130E-EA93-4FCA-8EDB-55C9136C1DA1}" destId="{B7CB2D15-7F08-4A21-962B-C6C01C3475A0}" srcOrd="0" destOrd="0" parTransId="{C050E68A-D68C-4929-B704-0639C9DAB3CE}" sibTransId="{943006FC-C44C-4D77-8517-A2112A7A60FD}"/>
    <dgm:cxn modelId="{127CD26A-5035-4677-BC03-1FE6C7A81BF6}" type="presOf" srcId="{F038D667-2B7D-411C-828C-0DA5AB315899}" destId="{99EF73C4-A53A-40DB-BD86-F69B19D80A2E}" srcOrd="0" destOrd="0" presId="urn:microsoft.com/office/officeart/2005/8/layout/StepDownProcess"/>
    <dgm:cxn modelId="{015B8757-DCEC-436F-95B6-ACBEA0CB5641}" type="presOf" srcId="{CA406044-A39E-419C-A254-D5559A8899BB}" destId="{941F2AF0-A193-40A3-BFE4-5E17DAD459F1}" srcOrd="0" destOrd="0" presId="urn:microsoft.com/office/officeart/2005/8/layout/StepDownProcess"/>
    <dgm:cxn modelId="{D6E7E06B-0A54-49E7-B886-32131912F160}" type="presOf" srcId="{F5B83024-6EC2-47C5-9A0D-5CB8781D78E9}" destId="{C7D0B39B-DB18-45B2-890C-BEFD336787F0}" srcOrd="0" destOrd="0" presId="urn:microsoft.com/office/officeart/2005/8/layout/StepDownProcess"/>
    <dgm:cxn modelId="{12525EBD-6F2F-454F-9EAB-2C27CDBFC7E5}" srcId="{23654447-EB33-4CBD-9C8E-6BE74B4A218A}" destId="{01E710E6-0486-49CD-A62D-52B691EFA34D}" srcOrd="0" destOrd="0" parTransId="{7FA71658-9E59-443A-AA48-2D54050DE482}" sibTransId="{8B3A15CD-7633-4049-812E-A83BC43A7C52}"/>
    <dgm:cxn modelId="{4FB3EAD4-503D-4E1A-86F5-DC7D3CA3E33C}" type="presOf" srcId="{04ACE807-73DA-41D6-9260-4E2C0B2DE012}" destId="{D7EB4445-88FA-400D-9454-D97F218809B3}" srcOrd="0" destOrd="0" presId="urn:microsoft.com/office/officeart/2005/8/layout/StepDownProcess"/>
    <dgm:cxn modelId="{EEB92DEB-2475-4BC0-8C2D-951A6E70A4B5}" srcId="{5586EE59-2FD7-46E0-94E2-F5E44A08A22B}" destId="{7863D04B-42E6-45D9-BA02-88A37E52F7C9}" srcOrd="3" destOrd="0" parTransId="{E323B54B-3B9B-4E5F-A5BE-11DF21B8130B}" sibTransId="{05AA181F-D118-42E4-86CC-A3DD554C2D11}"/>
    <dgm:cxn modelId="{1DBD4709-81BD-48D8-8D71-CAAE54765B5F}" type="presOf" srcId="{23654447-EB33-4CBD-9C8E-6BE74B4A218A}" destId="{76D81299-A175-45AA-9A43-E5AF56A9A1DA}" srcOrd="0" destOrd="0" presId="urn:microsoft.com/office/officeart/2005/8/layout/StepDownProcess"/>
    <dgm:cxn modelId="{994457EA-F249-4A42-96D4-B0C2CC51F1C7}" srcId="{5586EE59-2FD7-46E0-94E2-F5E44A08A22B}" destId="{D044130E-EA93-4FCA-8EDB-55C9136C1DA1}" srcOrd="2" destOrd="0" parTransId="{18D0AC01-CCB0-48EC-9C66-B706FF52C09B}" sibTransId="{CF4C48D6-F655-4CDC-B740-9BE52E28E998}"/>
    <dgm:cxn modelId="{FA5B49FE-BB58-4E06-B7AA-A9E991B2F589}" srcId="{5586EE59-2FD7-46E0-94E2-F5E44A08A22B}" destId="{4C8D6282-BD9A-4E16-A227-0A61DF5B717D}" srcOrd="5" destOrd="0" parTransId="{20D1A5A1-0F3F-4F32-8FBD-BABB0358E1D5}" sibTransId="{6977A68E-C5CC-416F-A68D-93F0FCC2931C}"/>
    <dgm:cxn modelId="{915D37E2-76BA-4CC1-981F-7AD400B859B3}" srcId="{5586EE59-2FD7-46E0-94E2-F5E44A08A22B}" destId="{23654447-EB33-4CBD-9C8E-6BE74B4A218A}" srcOrd="1" destOrd="0" parTransId="{FF401BA5-D0A3-4B2A-B497-7CC4AFE95DA4}" sibTransId="{2566F014-36D2-4570-8592-EFBF78AB9E4F}"/>
    <dgm:cxn modelId="{0221D423-4E5A-4390-B646-950C2C4C12A5}" srcId="{7863D04B-42E6-45D9-BA02-88A37E52F7C9}" destId="{CA406044-A39E-419C-A254-D5559A8899BB}" srcOrd="0" destOrd="0" parTransId="{4ACF616C-062B-41FE-A994-7A38CDF3CACA}" sibTransId="{E4C9618C-1D73-4B46-A79B-EE8FC14BA251}"/>
    <dgm:cxn modelId="{7DA6C378-EAD2-4DCA-B03C-7BF2D04738EE}" type="presOf" srcId="{7863D04B-42E6-45D9-BA02-88A37E52F7C9}" destId="{1E970A5E-71FE-4BE3-9508-D53E7E80E2DA}" srcOrd="0" destOrd="0" presId="urn:microsoft.com/office/officeart/2005/8/layout/StepDownProcess"/>
    <dgm:cxn modelId="{66AD0872-42EB-4A45-8EAA-D53B5C53FB28}" type="presParOf" srcId="{C79652E6-9530-4497-A284-B477C46C49FF}" destId="{0FCB283E-45A2-4B7C-9F01-72F27C7B6D78}" srcOrd="0" destOrd="0" presId="urn:microsoft.com/office/officeart/2005/8/layout/StepDownProcess"/>
    <dgm:cxn modelId="{E376919A-D7FD-4AC2-8807-CCF8E169A564}" type="presParOf" srcId="{0FCB283E-45A2-4B7C-9F01-72F27C7B6D78}" destId="{B87CE6F2-CD15-4820-A561-53108154A2D0}" srcOrd="0" destOrd="0" presId="urn:microsoft.com/office/officeart/2005/8/layout/StepDownProcess"/>
    <dgm:cxn modelId="{1D623440-184F-4FF0-9D2F-B21A33B7F032}" type="presParOf" srcId="{0FCB283E-45A2-4B7C-9F01-72F27C7B6D78}" destId="{EA8C408C-EFF1-44F0-81DC-D8588FCD404F}" srcOrd="1" destOrd="0" presId="urn:microsoft.com/office/officeart/2005/8/layout/StepDownProcess"/>
    <dgm:cxn modelId="{6AF41A34-F5C6-4C89-A531-5A98CDF1C11D}" type="presParOf" srcId="{0FCB283E-45A2-4B7C-9F01-72F27C7B6D78}" destId="{FBF86EFE-5A6A-4C46-A356-C993D826A63B}" srcOrd="2" destOrd="0" presId="urn:microsoft.com/office/officeart/2005/8/layout/StepDownProcess"/>
    <dgm:cxn modelId="{FB2AB8E0-B45A-46F9-AAE8-0F483D1FF003}" type="presParOf" srcId="{C79652E6-9530-4497-A284-B477C46C49FF}" destId="{2814DAD0-FC10-4F80-8DB1-AE4977A1F10C}" srcOrd="1" destOrd="0" presId="urn:microsoft.com/office/officeart/2005/8/layout/StepDownProcess"/>
    <dgm:cxn modelId="{8457C896-BF2A-4DEF-93E9-B6899BAB7F6B}" type="presParOf" srcId="{C79652E6-9530-4497-A284-B477C46C49FF}" destId="{75E37B81-0200-473F-9EFE-4C911970EC11}" srcOrd="2" destOrd="0" presId="urn:microsoft.com/office/officeart/2005/8/layout/StepDownProcess"/>
    <dgm:cxn modelId="{5A9279EF-5E86-411E-92A1-82133767C5B3}" type="presParOf" srcId="{75E37B81-0200-473F-9EFE-4C911970EC11}" destId="{260E7237-48E2-490C-85FE-52EDC33C1801}" srcOrd="0" destOrd="0" presId="urn:microsoft.com/office/officeart/2005/8/layout/StepDownProcess"/>
    <dgm:cxn modelId="{0341CEC9-C220-44F1-A560-35BE206281C5}" type="presParOf" srcId="{75E37B81-0200-473F-9EFE-4C911970EC11}" destId="{76D81299-A175-45AA-9A43-E5AF56A9A1DA}" srcOrd="1" destOrd="0" presId="urn:microsoft.com/office/officeart/2005/8/layout/StepDownProcess"/>
    <dgm:cxn modelId="{03C0E66B-66ED-4486-9BD3-695C854ABC25}" type="presParOf" srcId="{75E37B81-0200-473F-9EFE-4C911970EC11}" destId="{844C571D-1D31-4C82-BE9F-A56146194FB4}" srcOrd="2" destOrd="0" presId="urn:microsoft.com/office/officeart/2005/8/layout/StepDownProcess"/>
    <dgm:cxn modelId="{7F7FB2F6-642C-4159-9F44-6B9BBCFF7C6D}" type="presParOf" srcId="{C79652E6-9530-4497-A284-B477C46C49FF}" destId="{FF46EEF4-1E9B-4D1B-B987-ADDA55473760}" srcOrd="3" destOrd="0" presId="urn:microsoft.com/office/officeart/2005/8/layout/StepDownProcess"/>
    <dgm:cxn modelId="{2E48E877-703A-4BE0-AB1D-F617E33B10BD}" type="presParOf" srcId="{C79652E6-9530-4497-A284-B477C46C49FF}" destId="{59F4CD64-829C-4A5A-A2FF-147537522BFE}" srcOrd="4" destOrd="0" presId="urn:microsoft.com/office/officeart/2005/8/layout/StepDownProcess"/>
    <dgm:cxn modelId="{A18F0534-A20D-4861-AFD4-27D01EA4BAD2}" type="presParOf" srcId="{59F4CD64-829C-4A5A-A2FF-147537522BFE}" destId="{B5069748-56C4-4793-BED2-3E3BF9A72E7B}" srcOrd="0" destOrd="0" presId="urn:microsoft.com/office/officeart/2005/8/layout/StepDownProcess"/>
    <dgm:cxn modelId="{2840C9E3-0D82-4AD8-83D5-05641C74E773}" type="presParOf" srcId="{59F4CD64-829C-4A5A-A2FF-147537522BFE}" destId="{46675935-2C98-426F-9B5B-C3CE3545A234}" srcOrd="1" destOrd="0" presId="urn:microsoft.com/office/officeart/2005/8/layout/StepDownProcess"/>
    <dgm:cxn modelId="{EFF97B1B-8F06-4FBC-8DF1-8920B4F37A93}" type="presParOf" srcId="{59F4CD64-829C-4A5A-A2FF-147537522BFE}" destId="{024BA1B3-C0E9-4EB0-835E-188529AC62FB}" srcOrd="2" destOrd="0" presId="urn:microsoft.com/office/officeart/2005/8/layout/StepDownProcess"/>
    <dgm:cxn modelId="{673988E8-1293-46A3-AE15-3A8F23FD70E1}" type="presParOf" srcId="{C79652E6-9530-4497-A284-B477C46C49FF}" destId="{85EB5059-A555-4FCC-AA54-842FE867A97A}" srcOrd="5" destOrd="0" presId="urn:microsoft.com/office/officeart/2005/8/layout/StepDownProcess"/>
    <dgm:cxn modelId="{766B2916-94EF-4F1B-B655-D5D8F31CFAAC}" type="presParOf" srcId="{C79652E6-9530-4497-A284-B477C46C49FF}" destId="{AE491976-8227-4F73-8B29-428AB1AF31EF}" srcOrd="6" destOrd="0" presId="urn:microsoft.com/office/officeart/2005/8/layout/StepDownProcess"/>
    <dgm:cxn modelId="{EF0909C3-611D-4128-AE6C-17597CB65542}" type="presParOf" srcId="{AE491976-8227-4F73-8B29-428AB1AF31EF}" destId="{C944102B-32E5-46D8-9375-DDCE57863997}" srcOrd="0" destOrd="0" presId="urn:microsoft.com/office/officeart/2005/8/layout/StepDownProcess"/>
    <dgm:cxn modelId="{74378784-68E9-4E4C-B19B-A5720E82FE7E}" type="presParOf" srcId="{AE491976-8227-4F73-8B29-428AB1AF31EF}" destId="{1E970A5E-71FE-4BE3-9508-D53E7E80E2DA}" srcOrd="1" destOrd="0" presId="urn:microsoft.com/office/officeart/2005/8/layout/StepDownProcess"/>
    <dgm:cxn modelId="{1E7018CD-91DC-4C44-B4CF-50554922FBA7}" type="presParOf" srcId="{AE491976-8227-4F73-8B29-428AB1AF31EF}" destId="{941F2AF0-A193-40A3-BFE4-5E17DAD459F1}" srcOrd="2" destOrd="0" presId="urn:microsoft.com/office/officeart/2005/8/layout/StepDownProcess"/>
    <dgm:cxn modelId="{6AC8F81C-3518-489C-8A60-27F9398BEA90}" type="presParOf" srcId="{C79652E6-9530-4497-A284-B477C46C49FF}" destId="{E56EF93C-C24E-4BA8-96B0-7931F5884D94}" srcOrd="7" destOrd="0" presId="urn:microsoft.com/office/officeart/2005/8/layout/StepDownProcess"/>
    <dgm:cxn modelId="{2763589F-6C85-4CE3-8F95-F10E624EE38A}" type="presParOf" srcId="{C79652E6-9530-4497-A284-B477C46C49FF}" destId="{FDF8D6EF-DCE2-4175-A762-79127700F3A1}" srcOrd="8" destOrd="0" presId="urn:microsoft.com/office/officeart/2005/8/layout/StepDownProcess"/>
    <dgm:cxn modelId="{0A0C6E6B-C4A6-4B5A-B464-D9E3B247DFE3}" type="presParOf" srcId="{FDF8D6EF-DCE2-4175-A762-79127700F3A1}" destId="{2B322E53-1EF7-44CC-B477-A2F06C8F230B}" srcOrd="0" destOrd="0" presId="urn:microsoft.com/office/officeart/2005/8/layout/StepDownProcess"/>
    <dgm:cxn modelId="{203EB49F-E565-4C4C-8C53-1E2228072EE1}" type="presParOf" srcId="{FDF8D6EF-DCE2-4175-A762-79127700F3A1}" destId="{C7D0B39B-DB18-45B2-890C-BEFD336787F0}" srcOrd="1" destOrd="0" presId="urn:microsoft.com/office/officeart/2005/8/layout/StepDownProcess"/>
    <dgm:cxn modelId="{97AC57C5-91CF-467F-8CE1-6EB8B9DCF1D9}" type="presParOf" srcId="{FDF8D6EF-DCE2-4175-A762-79127700F3A1}" destId="{D7EB4445-88FA-400D-9454-D97F218809B3}" srcOrd="2" destOrd="0" presId="urn:microsoft.com/office/officeart/2005/8/layout/StepDownProcess"/>
    <dgm:cxn modelId="{FAEAA135-D33F-46C6-8F1B-D952BA0A64F1}" type="presParOf" srcId="{C79652E6-9530-4497-A284-B477C46C49FF}" destId="{594636CF-779E-4AB6-8213-1EF7A628CB24}" srcOrd="9" destOrd="0" presId="urn:microsoft.com/office/officeart/2005/8/layout/StepDownProcess"/>
    <dgm:cxn modelId="{5C95FF42-E1E0-426D-945A-A7DFDFD25A73}" type="presParOf" srcId="{C79652E6-9530-4497-A284-B477C46C49FF}" destId="{AF176AEF-6141-44A0-A306-EA4BA8ABC4A6}" srcOrd="10" destOrd="0" presId="urn:microsoft.com/office/officeart/2005/8/layout/StepDownProcess"/>
    <dgm:cxn modelId="{F8C06592-A1E0-482F-B306-ED2D38E3BDC9}" type="presParOf" srcId="{AF176AEF-6141-44A0-A306-EA4BA8ABC4A6}" destId="{959C885B-6A98-496E-A1D6-362E4AD013B1}" srcOrd="0" destOrd="0" presId="urn:microsoft.com/office/officeart/2005/8/layout/StepDownProcess"/>
    <dgm:cxn modelId="{6D1EDF1D-9D7E-4D44-B901-E88B3B255AA1}" type="presParOf" srcId="{AF176AEF-6141-44A0-A306-EA4BA8ABC4A6}" destId="{99EF73C4-A53A-40DB-BD86-F69B19D80A2E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7CE6F2-CD15-4820-A561-53108154A2D0}">
      <dsp:nvSpPr>
        <dsp:cNvPr id="0" name=""/>
        <dsp:cNvSpPr/>
      </dsp:nvSpPr>
      <dsp:spPr>
        <a:xfrm rot="5400000">
          <a:off x="1222678" y="791093"/>
          <a:ext cx="680954" cy="77524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8C408C-EFF1-44F0-81DC-D8588FCD404F}">
      <dsp:nvSpPr>
        <dsp:cNvPr id="0" name=""/>
        <dsp:cNvSpPr/>
      </dsp:nvSpPr>
      <dsp:spPr>
        <a:xfrm>
          <a:off x="1042266" y="36242"/>
          <a:ext cx="1146326" cy="802391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rgbClr val="002060"/>
              </a:solidFill>
            </a:rPr>
            <a:t>Прием</a:t>
          </a:r>
          <a:r>
            <a:rPr lang="ru-RU" sz="1400" kern="1200" dirty="0"/>
            <a:t> </a:t>
          </a:r>
          <a:r>
            <a:rPr lang="ru-RU" sz="1400" kern="1200" dirty="0">
              <a:solidFill>
                <a:srgbClr val="002060"/>
              </a:solidFill>
            </a:rPr>
            <a:t>граждан</a:t>
          </a:r>
        </a:p>
      </dsp:txBody>
      <dsp:txXfrm>
        <a:off x="1081443" y="75419"/>
        <a:ext cx="1067972" cy="724037"/>
      </dsp:txXfrm>
    </dsp:sp>
    <dsp:sp modelId="{FBF86EFE-5A6A-4C46-A356-C993D826A63B}">
      <dsp:nvSpPr>
        <dsp:cNvPr id="0" name=""/>
        <dsp:cNvSpPr/>
      </dsp:nvSpPr>
      <dsp:spPr>
        <a:xfrm>
          <a:off x="2172076" y="81762"/>
          <a:ext cx="1879690" cy="648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rPr>
            <a:t>1688</a:t>
          </a:r>
        </a:p>
      </dsp:txBody>
      <dsp:txXfrm>
        <a:off x="2172076" y="81762"/>
        <a:ext cx="1879690" cy="648527"/>
      </dsp:txXfrm>
    </dsp:sp>
    <dsp:sp modelId="{260E7237-48E2-490C-85FE-52EDC33C1801}">
      <dsp:nvSpPr>
        <dsp:cNvPr id="0" name=""/>
        <dsp:cNvSpPr/>
      </dsp:nvSpPr>
      <dsp:spPr>
        <a:xfrm rot="5400000">
          <a:off x="2424135" y="1692443"/>
          <a:ext cx="680954" cy="77524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2925341"/>
            <a:satOff val="5034"/>
            <a:lumOff val="181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D81299-A175-45AA-9A43-E5AF56A9A1DA}">
      <dsp:nvSpPr>
        <dsp:cNvPr id="0" name=""/>
        <dsp:cNvSpPr/>
      </dsp:nvSpPr>
      <dsp:spPr>
        <a:xfrm>
          <a:off x="2243724" y="937592"/>
          <a:ext cx="1146326" cy="802391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>
              <a:solidFill>
                <a:srgbClr val="002060"/>
              </a:solidFill>
            </a:rPr>
            <a:t>Выезда</a:t>
          </a:r>
        </a:p>
      </dsp:txBody>
      <dsp:txXfrm>
        <a:off x="2282901" y="976769"/>
        <a:ext cx="1067972" cy="724037"/>
      </dsp:txXfrm>
    </dsp:sp>
    <dsp:sp modelId="{844C571D-1D31-4C82-BE9F-A56146194FB4}">
      <dsp:nvSpPr>
        <dsp:cNvPr id="0" name=""/>
        <dsp:cNvSpPr/>
      </dsp:nvSpPr>
      <dsp:spPr>
        <a:xfrm>
          <a:off x="3437722" y="1023645"/>
          <a:ext cx="2033780" cy="648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rPr>
            <a:t>607</a:t>
          </a:r>
        </a:p>
      </dsp:txBody>
      <dsp:txXfrm>
        <a:off x="3437722" y="1023645"/>
        <a:ext cx="2033780" cy="648527"/>
      </dsp:txXfrm>
    </dsp:sp>
    <dsp:sp modelId="{B5069748-56C4-4793-BED2-3E3BF9A72E7B}">
      <dsp:nvSpPr>
        <dsp:cNvPr id="0" name=""/>
        <dsp:cNvSpPr/>
      </dsp:nvSpPr>
      <dsp:spPr>
        <a:xfrm rot="5400000">
          <a:off x="3625592" y="2593793"/>
          <a:ext cx="680954" cy="77524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5850683"/>
            <a:satOff val="10068"/>
            <a:lumOff val="3623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675935-2C98-426F-9B5B-C3CE3545A234}">
      <dsp:nvSpPr>
        <dsp:cNvPr id="0" name=""/>
        <dsp:cNvSpPr/>
      </dsp:nvSpPr>
      <dsp:spPr>
        <a:xfrm>
          <a:off x="3445181" y="1838941"/>
          <a:ext cx="1146326" cy="802391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rgbClr val="002060"/>
              </a:solidFill>
            </a:rPr>
            <a:t>Выдано ходатайств</a:t>
          </a:r>
        </a:p>
      </dsp:txBody>
      <dsp:txXfrm>
        <a:off x="3484358" y="1878118"/>
        <a:ext cx="1067972" cy="724037"/>
      </dsp:txXfrm>
    </dsp:sp>
    <dsp:sp modelId="{024BA1B3-C0E9-4EB0-835E-188529AC62FB}">
      <dsp:nvSpPr>
        <dsp:cNvPr id="0" name=""/>
        <dsp:cNvSpPr/>
      </dsp:nvSpPr>
      <dsp:spPr>
        <a:xfrm>
          <a:off x="4551167" y="1968057"/>
          <a:ext cx="1840663" cy="648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rPr>
            <a:t>135</a:t>
          </a:r>
        </a:p>
      </dsp:txBody>
      <dsp:txXfrm>
        <a:off x="4551167" y="1968057"/>
        <a:ext cx="1840663" cy="648527"/>
      </dsp:txXfrm>
    </dsp:sp>
    <dsp:sp modelId="{C944102B-32E5-46D8-9375-DDCE57863997}">
      <dsp:nvSpPr>
        <dsp:cNvPr id="0" name=""/>
        <dsp:cNvSpPr/>
      </dsp:nvSpPr>
      <dsp:spPr>
        <a:xfrm rot="5400000">
          <a:off x="4827049" y="3495143"/>
          <a:ext cx="680954" cy="77524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8776024"/>
            <a:satOff val="15102"/>
            <a:lumOff val="5434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970A5E-71FE-4BE3-9508-D53E7E80E2DA}">
      <dsp:nvSpPr>
        <dsp:cNvPr id="0" name=""/>
        <dsp:cNvSpPr/>
      </dsp:nvSpPr>
      <dsp:spPr>
        <a:xfrm>
          <a:off x="4646638" y="2740291"/>
          <a:ext cx="1146326" cy="802391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rgbClr val="002060"/>
              </a:solidFill>
            </a:rPr>
            <a:t>Снятие денежных средств </a:t>
          </a:r>
        </a:p>
      </dsp:txBody>
      <dsp:txXfrm>
        <a:off x="4685815" y="2779468"/>
        <a:ext cx="1067972" cy="724037"/>
      </dsp:txXfrm>
    </dsp:sp>
    <dsp:sp modelId="{941F2AF0-A193-40A3-BFE4-5E17DAD459F1}">
      <dsp:nvSpPr>
        <dsp:cNvPr id="0" name=""/>
        <dsp:cNvSpPr/>
      </dsp:nvSpPr>
      <dsp:spPr>
        <a:xfrm>
          <a:off x="5767047" y="2797770"/>
          <a:ext cx="1819003" cy="648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rPr>
            <a:t>104</a:t>
          </a:r>
        </a:p>
      </dsp:txBody>
      <dsp:txXfrm>
        <a:off x="5767047" y="2797770"/>
        <a:ext cx="1819003" cy="648527"/>
      </dsp:txXfrm>
    </dsp:sp>
    <dsp:sp modelId="{2B322E53-1EF7-44CC-B477-A2F06C8F230B}">
      <dsp:nvSpPr>
        <dsp:cNvPr id="0" name=""/>
        <dsp:cNvSpPr/>
      </dsp:nvSpPr>
      <dsp:spPr>
        <a:xfrm rot="5400000">
          <a:off x="6235424" y="4396493"/>
          <a:ext cx="680954" cy="77524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11701366"/>
            <a:satOff val="20136"/>
            <a:lumOff val="724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0B39B-DB18-45B2-890C-BEFD336787F0}">
      <dsp:nvSpPr>
        <dsp:cNvPr id="0" name=""/>
        <dsp:cNvSpPr/>
      </dsp:nvSpPr>
      <dsp:spPr>
        <a:xfrm>
          <a:off x="5848095" y="3641641"/>
          <a:ext cx="1560161" cy="802391"/>
        </a:xfrm>
        <a:prstGeom prst="roundRect">
          <a:avLst>
            <a:gd name="adj" fmla="val 166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rgbClr val="002060"/>
              </a:solidFill>
            </a:rPr>
            <a:t>Распоряжение</a:t>
          </a:r>
        </a:p>
      </dsp:txBody>
      <dsp:txXfrm>
        <a:off x="5887272" y="3680818"/>
        <a:ext cx="1481807" cy="724037"/>
      </dsp:txXfrm>
    </dsp:sp>
    <dsp:sp modelId="{D7EB4445-88FA-400D-9454-D97F218809B3}">
      <dsp:nvSpPr>
        <dsp:cNvPr id="0" name=""/>
        <dsp:cNvSpPr/>
      </dsp:nvSpPr>
      <dsp:spPr>
        <a:xfrm>
          <a:off x="7387944" y="3707830"/>
          <a:ext cx="1522087" cy="648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rPr>
            <a:t>281</a:t>
          </a:r>
        </a:p>
      </dsp:txBody>
      <dsp:txXfrm>
        <a:off x="7387944" y="3707830"/>
        <a:ext cx="1522087" cy="648527"/>
      </dsp:txXfrm>
    </dsp:sp>
    <dsp:sp modelId="{959C885B-6A98-496E-A1D6-362E4AD013B1}">
      <dsp:nvSpPr>
        <dsp:cNvPr id="0" name=""/>
        <dsp:cNvSpPr/>
      </dsp:nvSpPr>
      <dsp:spPr>
        <a:xfrm>
          <a:off x="7049552" y="4542991"/>
          <a:ext cx="1552423" cy="802391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>
              <a:solidFill>
                <a:srgbClr val="002060"/>
              </a:solidFill>
            </a:rPr>
            <a:t>Участие в судебных делах</a:t>
          </a:r>
        </a:p>
      </dsp:txBody>
      <dsp:txXfrm>
        <a:off x="7088729" y="4582168"/>
        <a:ext cx="1474069" cy="724037"/>
      </dsp:txXfrm>
    </dsp:sp>
    <dsp:sp modelId="{99EF73C4-A53A-40DB-BD86-F69B19D80A2E}">
      <dsp:nvSpPr>
        <dsp:cNvPr id="0" name=""/>
        <dsp:cNvSpPr/>
      </dsp:nvSpPr>
      <dsp:spPr>
        <a:xfrm>
          <a:off x="8702512" y="4619518"/>
          <a:ext cx="1407666" cy="6485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cap="none" spc="0" dirty="0">
              <a:ln w="22225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/>
            </a:rPr>
            <a:t>242</a:t>
          </a:r>
        </a:p>
      </dsp:txBody>
      <dsp:txXfrm>
        <a:off x="8702512" y="4619518"/>
        <a:ext cx="1407666" cy="6485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B5BB-8E4C-4A08-99F6-918BFFFDA4E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A159-C3DC-4470-AE60-89EBB2368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292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B5BB-8E4C-4A08-99F6-918BFFFDA4E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A159-C3DC-4470-AE60-89EBB2368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846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B5BB-8E4C-4A08-99F6-918BFFFDA4E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A159-C3DC-4470-AE60-89EBB2368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790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B5BB-8E4C-4A08-99F6-918BFFFDA4E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A159-C3DC-4470-AE60-89EBB2368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249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B5BB-8E4C-4A08-99F6-918BFFFDA4E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A159-C3DC-4470-AE60-89EBB2368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914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B5BB-8E4C-4A08-99F6-918BFFFDA4E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A159-C3DC-4470-AE60-89EBB2368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789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B5BB-8E4C-4A08-99F6-918BFFFDA4E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A159-C3DC-4470-AE60-89EBB2368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780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B5BB-8E4C-4A08-99F6-918BFFFDA4E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A159-C3DC-4470-AE60-89EBB2368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1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B5BB-8E4C-4A08-99F6-918BFFFDA4E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A159-C3DC-4470-AE60-89EBB2368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079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B5BB-8E4C-4A08-99F6-918BFFFDA4E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A159-C3DC-4470-AE60-89EBB2368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065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6B5BB-8E4C-4A08-99F6-918BFFFDA4E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1A159-C3DC-4470-AE60-89EBB2368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32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66B5BB-8E4C-4A08-99F6-918BFFFDA4E1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1A159-C3DC-4470-AE60-89EBB23683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42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E7C093F-950D-4705-B549-02FB048BA2E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63E9AA-5552-7152-AB47-656C5E353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925" y="3220449"/>
            <a:ext cx="9448800" cy="2668587"/>
          </a:xfrm>
        </p:spPr>
        <p:txBody>
          <a:bodyPr>
            <a:noAutofit/>
          </a:bodyPr>
          <a:lstStyle/>
          <a:p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Департамент опеки и попечительства </a:t>
            </a:r>
            <a:br>
              <a:rPr lang="ru-RU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Окружной администрации</a:t>
            </a:r>
            <a:br>
              <a:rPr lang="ru-RU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ln w="0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города Якутска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BB295A5-390B-8674-4687-4BDDE264F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6970" y="117590"/>
            <a:ext cx="2312059" cy="213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46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1947875-CED8-CB85-04A7-E1FAF910B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4082" b="21785"/>
          <a:stretch/>
        </p:blipFill>
        <p:spPr>
          <a:xfrm>
            <a:off x="0" y="0"/>
            <a:ext cx="9894106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EEBFCD-1105-E71A-D75D-D1C57F7F1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768348"/>
          </a:xfrm>
        </p:spPr>
        <p:txBody>
          <a:bodyPr>
            <a:noAutofit/>
          </a:bodyPr>
          <a:lstStyle/>
          <a:p>
            <a:pPr algn="ctr"/>
            <a:r>
              <a:rPr lang="ru-RU" sz="2400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Департамент опеки и попечительства Окружной администрации города Якутска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357BB8F-2B29-3A1B-FD22-6EE948E44D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6" y="1133476"/>
            <a:ext cx="9344024" cy="29146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100" dirty="0"/>
              <a:t>Департамент опеки и попечительства является структурным подразделением Окружной администрации города Якутска, на который возложены функции защиты прав и интересов граждан, которые в силу своего возраста или установленной недееспособности не могут самостоятельно полноценно осуществить данные права и в соответствии Федеральными нормативно-правовыми актами и Законом Республики Саха (Якутия) от 31.01.2008 года 558-3 №1119-III (Об организации и осуществлению деятельности по опеке и попечительству в Республике Саха (Якутия) и наделении органов местного самоуправления муниципальных районов и городских округов отдельными государственными полномочиями по опеке и попечительству), осуществляет 43 переданных государственных полномочия.</a:t>
            </a:r>
          </a:p>
          <a:p>
            <a:pPr marL="0" indent="0">
              <a:buNone/>
            </a:pPr>
            <a:r>
              <a:rPr lang="ru-RU" sz="1100" dirty="0"/>
              <a:t>Задачами регулирования деятельности по опеке и попечительству являются:</a:t>
            </a:r>
          </a:p>
          <a:p>
            <a:pPr marL="0" indent="0">
              <a:buNone/>
            </a:pPr>
            <a:r>
              <a:rPr lang="ru-RU" sz="1100" dirty="0"/>
              <a:t>1) обеспечение своевременного выявления лиц нуждающихся в установлении над ними опеки или попечительства их устройства;</a:t>
            </a:r>
          </a:p>
          <a:p>
            <a:pPr marL="0" indent="0">
              <a:buNone/>
            </a:pPr>
            <a:r>
              <a:rPr lang="ru-RU" sz="1100" dirty="0"/>
              <a:t>2) защита прав и законных интересов подопечных;</a:t>
            </a:r>
          </a:p>
          <a:p>
            <a:pPr marL="0" indent="0">
              <a:buNone/>
            </a:pPr>
            <a:r>
              <a:rPr lang="ru-RU" sz="1100" dirty="0"/>
              <a:t>3) обеспечение достойного уровня жизни подопечных;</a:t>
            </a:r>
          </a:p>
          <a:p>
            <a:pPr marL="0" indent="0">
              <a:buNone/>
            </a:pPr>
            <a:r>
              <a:rPr lang="ru-RU" sz="1100" dirty="0"/>
              <a:t>4) обеспечение исполнения опекунами, попечителями и органами опеки и попечительства возложенных на них полномочий; </a:t>
            </a:r>
          </a:p>
          <a:p>
            <a:pPr marL="0" indent="0">
              <a:buNone/>
            </a:pPr>
            <a:r>
              <a:rPr lang="ru-RU" sz="1100" dirty="0"/>
              <a:t>5) обеспечение государственной поддержки физических и юридических лиц, органов исполнительной власти субъектов Российской Федерации и органов местного самоуправления, деятельность по защите прав и законных интересов стимулирование такой деятельности.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2837F48-5497-B7C9-FBA3-5810E40C29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3882" y="3970584"/>
            <a:ext cx="4357968" cy="267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1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7A31382-74C5-3BD1-EF5E-A256E943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89380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D96DF-CEEE-19BA-D489-1C8594240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8"/>
            <a:ext cx="8543925" cy="52069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Статистические данные по приемным семьям</a:t>
            </a:r>
            <a:endParaRPr lang="ru-RU" dirty="0">
              <a:ln w="0"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Количество приемный семей – 32</a:t>
            </a:r>
          </a:p>
          <a:p>
            <a:r>
              <a:rPr lang="ru-RU" dirty="0" smtClean="0"/>
              <a:t>Количество детей, находящихся на воспитании в приемных семьях – 138</a:t>
            </a:r>
          </a:p>
          <a:p>
            <a:r>
              <a:rPr lang="ru-RU" dirty="0" smtClean="0"/>
              <a:t>Возраст детей: от 0 до 7 лет – 24 ребенка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от 8 до 14 лет – 69 детей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от 15 до 18 лет – 45 детей</a:t>
            </a:r>
          </a:p>
          <a:p>
            <a:pPr marL="0" indent="0">
              <a:buNone/>
            </a:pPr>
            <a:r>
              <a:rPr lang="ru-RU" dirty="0" smtClean="0"/>
              <a:t>Дети с инвалидностью – 15; с ОВЗ – 2; с ЗПР – 3</a:t>
            </a:r>
          </a:p>
          <a:p>
            <a:pPr marL="0" indent="0">
              <a:buNone/>
            </a:pPr>
            <a:r>
              <a:rPr lang="ru-RU" dirty="0" smtClean="0"/>
              <a:t>Средний возраст родителей от 45 до 50 лет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5977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7A31382-74C5-3BD1-EF5E-A256E943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893809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3438" y="588494"/>
            <a:ext cx="8543925" cy="5740587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dirty="0"/>
              <a:t>    </a:t>
            </a:r>
            <a:r>
              <a:rPr lang="ru-RU" sz="3600" dirty="0"/>
              <a:t>Приёмная семья – на сегодняшний день самая эффективная форма семейного устройства наших детей </a:t>
            </a:r>
            <a:r>
              <a:rPr lang="ru-RU" sz="3600" dirty="0" err="1"/>
              <a:t>сиблингов</a:t>
            </a:r>
            <a:r>
              <a:rPr lang="ru-RU" sz="3600" dirty="0"/>
              <a:t>. Принять в семью по такой форме можно, как правило, до 8 детей. Обычно в приемную семью передают детей, которых невозможно или трудно передать на обычную опеку или усыновление, например, для воспитания в одной семье 2-3 и более братьев и сестер; детей с инвалидностью или нарушениями развития и поведения; детей старшего возраста и т.п.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1302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7A31382-74C5-3BD1-EF5E-A256E94371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6095" y="0"/>
            <a:ext cx="9893809" cy="6858000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A3D7A35-13B3-4983-41C3-B7862F811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726" y="273050"/>
            <a:ext cx="8624888" cy="14128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данный момент в приемных семьях города Якутска воспитывается более 130 детей и в опекунских семей воспитываются более 800 детей.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A61A135-7D75-77AD-8905-D53B5B247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30" y="1587500"/>
            <a:ext cx="2701045" cy="270104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510969B-79B6-1949-583D-C9A7A138B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26" y="3984097"/>
            <a:ext cx="4088728" cy="26135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55D31F7-1663-2701-ECBA-B61B34323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389" y="1454150"/>
            <a:ext cx="2667000" cy="3556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04AF1A2-CB39-E757-3A4C-73B7650940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0178" y="4076699"/>
            <a:ext cx="3622872" cy="24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3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7A31382-74C5-3BD1-EF5E-A256E943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89380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D96DF-CEEE-19BA-D489-1C8594240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142876"/>
            <a:ext cx="9015412" cy="1325563"/>
          </a:xfrm>
        </p:spPr>
        <p:txBody>
          <a:bodyPr/>
          <a:lstStyle/>
          <a:p>
            <a:r>
              <a:rPr lang="ru-RU" dirty="0">
                <a:ln w="0"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Часть выполненных работы за 2023 </a:t>
            </a: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B56B320A-EA4B-B93F-5CE6-4E95226E53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6624096"/>
              </p:ext>
            </p:extLst>
          </p:nvPr>
        </p:nvGraphicFramePr>
        <p:xfrm>
          <a:off x="-661988" y="1333499"/>
          <a:ext cx="10561892" cy="5381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09565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7A31382-74C5-3BD1-EF5E-A256E943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893809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 smtClean="0"/>
              <a:t>Работа по поручениям Главы ГО «город Якутск» </a:t>
            </a:r>
          </a:p>
          <a:p>
            <a:pPr marL="0" indent="0" algn="just">
              <a:buNone/>
            </a:pPr>
            <a:r>
              <a:rPr lang="ru-RU" dirty="0" smtClean="0"/>
              <a:t>Е.Н. Григорьева:</a:t>
            </a:r>
          </a:p>
          <a:p>
            <a:pPr algn="just">
              <a:buFontTx/>
              <a:buChar char="-"/>
            </a:pPr>
            <a:r>
              <a:rPr lang="ru-RU" dirty="0" smtClean="0"/>
              <a:t>Создание НКО Приемных семей </a:t>
            </a:r>
          </a:p>
          <a:p>
            <a:pPr algn="just">
              <a:buFontTx/>
              <a:buChar char="-"/>
            </a:pPr>
            <a:r>
              <a:rPr lang="ru-RU" dirty="0" smtClean="0"/>
              <a:t>Работа по трудоустройству детей в летнее время</a:t>
            </a:r>
          </a:p>
          <a:p>
            <a:pPr algn="just">
              <a:buFontTx/>
              <a:buChar char="-"/>
            </a:pPr>
            <a:r>
              <a:rPr lang="ru-RU" dirty="0" smtClean="0"/>
              <a:t>Работа по улучшению жилищных условий приемных семей</a:t>
            </a:r>
          </a:p>
          <a:p>
            <a:pPr algn="just">
              <a:buFontTx/>
              <a:buChar char="-"/>
            </a:pPr>
            <a:r>
              <a:rPr lang="ru-RU" dirty="0" smtClean="0"/>
              <a:t>Рассмотрение вопроса по бесплатному проезду на городском общественном транспорте</a:t>
            </a:r>
          </a:p>
          <a:p>
            <a:pPr algn="just">
              <a:buFontTx/>
              <a:buChar char="-"/>
            </a:pPr>
            <a:r>
              <a:rPr lang="ru-RU" dirty="0" smtClean="0"/>
              <a:t>Рассмотрение вопроса по льготной оплате жилищно-коммунальных услуг и др.</a:t>
            </a:r>
            <a:endParaRPr lang="ru-RU" dirty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Планы на 2024 год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241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7953870-0978-C131-0B9F-332B08F6D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89380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0009ED-A6B5-528A-FAB6-EA463DEC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0" y="2641602"/>
            <a:ext cx="9320213" cy="1325563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Отдел опеки и попечительства</a:t>
            </a:r>
            <a:b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Адрес: 677 000, г. Якутск, 203 микрорайон, 8 корпус</a:t>
            </a:r>
            <a:b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Контактные телефоны: 40-88-32, 40-88-41, 40-88-39, 40-88-67, 40-88-79</a:t>
            </a:r>
            <a:b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Адреса электронной почты: </a:t>
            </a:r>
            <a:b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Opeka@yakadm.ru</a:t>
            </a:r>
            <a:b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Opeka_ykt1@mail.ru</a:t>
            </a:r>
          </a:p>
        </p:txBody>
      </p:sp>
    </p:spTree>
    <p:extLst>
      <p:ext uri="{BB962C8B-B14F-4D97-AF65-F5344CB8AC3E}">
        <p14:creationId xmlns:p14="http://schemas.microsoft.com/office/powerpoint/2010/main" val="152578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7A31382-74C5-3BD1-EF5E-A256E943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" y="0"/>
            <a:ext cx="989380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0D96DF-CEEE-19BA-D489-1C8594240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7"/>
            <a:ext cx="9893809" cy="5635623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>
                <a:ln w="10160">
                  <a:solidFill>
                    <a:srgbClr val="C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1728741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460</TotalTime>
  <Words>459</Words>
  <Application>Microsoft Office PowerPoint</Application>
  <PresentationFormat>Лист A4 (210x297 мм)</PresentationFormat>
  <Paragraphs>43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Департамент опеки и попечительства  Окружной администрации  города Якутска</vt:lpstr>
      <vt:lpstr>Департамент опеки и попечительства Окружной администрации города Якутска</vt:lpstr>
      <vt:lpstr>Статистические данные по приемным семьям</vt:lpstr>
      <vt:lpstr>Презентация PowerPoint</vt:lpstr>
      <vt:lpstr>Презентация PowerPoint</vt:lpstr>
      <vt:lpstr>Часть выполненных работы за 2023 </vt:lpstr>
      <vt:lpstr>Планы на 2024 год</vt:lpstr>
      <vt:lpstr>Отдел опеки и попечительства Адрес: 677 000, г. Якутск, 203 микрорайон, 8 корпус Контактные телефоны: 40-88-32, 40-88-41, 40-88-39, 40-88-67, 40-88-79  Адреса электронной почты:  Opeka@yakadm.ru Opeka_ykt1@mail.ru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Жанна</dc:creator>
  <cp:lastModifiedBy>Розалия Л. Акимова</cp:lastModifiedBy>
  <cp:revision>46</cp:revision>
  <dcterms:created xsi:type="dcterms:W3CDTF">2024-03-26T12:34:11Z</dcterms:created>
  <dcterms:modified xsi:type="dcterms:W3CDTF">2024-04-01T06:58:42Z</dcterms:modified>
</cp:coreProperties>
</file>