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259" r:id="rId3"/>
    <p:sldId id="260" r:id="rId4"/>
    <p:sldId id="258" r:id="rId5"/>
    <p:sldId id="262" r:id="rId6"/>
    <p:sldId id="263" r:id="rId7"/>
    <p:sldId id="264" r:id="rId8"/>
    <p:sldId id="265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26"/>
  </p:normalViewPr>
  <p:slideViewPr>
    <p:cSldViewPr>
      <p:cViewPr varScale="1">
        <p:scale>
          <a:sx n="105" d="100"/>
          <a:sy n="105" d="100"/>
        </p:scale>
        <p:origin x="184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2260409-4EE0-4B2B-ABF7-23D59C997295}" type="doc">
      <dgm:prSet loTypeId="urn:microsoft.com/office/officeart/2005/8/layout/hierarchy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4186A14A-1EFF-4129-9111-9C1A43DE8847}">
      <dgm:prSet phldrT="[Текст]" custT="1"/>
      <dgm:spPr/>
      <dgm:t>
        <a:bodyPr/>
        <a:lstStyle/>
        <a:p>
          <a:r>
            <a:rPr lang="ru-RU" altLang="ru-RU" sz="25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направления деятельности  МОО «Аистенок» по профилактике социального сиротства и семейного неблагополучия</a:t>
          </a:r>
          <a:endParaRPr lang="ru-RU" sz="2500" b="1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9317410-D863-443D-AFB0-E5D537DD8730}" type="parTrans" cxnId="{D51E1CDD-96A8-4AB5-8FB8-97639D284196}">
      <dgm:prSet/>
      <dgm:spPr/>
      <dgm:t>
        <a:bodyPr/>
        <a:lstStyle/>
        <a:p>
          <a:endParaRPr lang="ru-RU"/>
        </a:p>
      </dgm:t>
    </dgm:pt>
    <dgm:pt modelId="{0DD220A2-C8EF-4BCE-9557-C6E55819CB6C}" type="sibTrans" cxnId="{D51E1CDD-96A8-4AB5-8FB8-97639D284196}">
      <dgm:prSet/>
      <dgm:spPr/>
      <dgm:t>
        <a:bodyPr/>
        <a:lstStyle/>
        <a:p>
          <a:endParaRPr lang="ru-RU"/>
        </a:p>
      </dgm:t>
    </dgm:pt>
    <dgm:pt modelId="{51C97CF9-40BB-4708-B26F-774E79729978}" type="asst">
      <dgm:prSet phldrT="[Текст]" custT="1"/>
      <dgm:spPr/>
      <dgm:t>
        <a:bodyPr/>
        <a:lstStyle/>
        <a:p>
          <a:r>
            <a:rPr lang="ru-RU" altLang="ru-RU" sz="1800" b="0">
              <a:effectLst/>
              <a:latin typeface="+mj-lt"/>
              <a:cs typeface="Arial" pitchFamily="34" charset="0"/>
            </a:rPr>
            <a:t>Помощь семьям в трудной жизненной ситуации  </a:t>
          </a:r>
          <a:endParaRPr lang="ru-RU" sz="1800" b="0" dirty="0">
            <a:effectLst/>
            <a:latin typeface="+mj-lt"/>
          </a:endParaRPr>
        </a:p>
      </dgm:t>
    </dgm:pt>
    <dgm:pt modelId="{13BFCB18-E24E-4911-A8F8-5492DDBEA7E2}" type="parTrans" cxnId="{1F101F0E-62BD-4F0B-B509-A35A286BE53D}">
      <dgm:prSet/>
      <dgm:spPr/>
      <dgm:t>
        <a:bodyPr/>
        <a:lstStyle/>
        <a:p>
          <a:endParaRPr lang="ru-RU"/>
        </a:p>
      </dgm:t>
    </dgm:pt>
    <dgm:pt modelId="{F2867B37-FD53-426E-8FA9-C0C802985532}" type="sibTrans" cxnId="{1F101F0E-62BD-4F0B-B509-A35A286BE53D}">
      <dgm:prSet/>
      <dgm:spPr/>
      <dgm:t>
        <a:bodyPr/>
        <a:lstStyle/>
        <a:p>
          <a:endParaRPr lang="ru-RU"/>
        </a:p>
      </dgm:t>
    </dgm:pt>
    <dgm:pt modelId="{DF9D65A8-759C-4513-8B2C-E373EF802F32}" type="asst">
      <dgm:prSet custT="1"/>
      <dgm:spPr/>
      <dgm:t>
        <a:bodyPr/>
        <a:lstStyle/>
        <a:p>
          <a:r>
            <a:rPr lang="ru-RU" sz="1800" b="0"/>
            <a:t>Содействие семейному жизнеустройству детей-сирот и детей, оставшихся без попечения родителей </a:t>
          </a:r>
          <a:endParaRPr lang="ru-RU" sz="1800" b="0" dirty="0"/>
        </a:p>
      </dgm:t>
    </dgm:pt>
    <dgm:pt modelId="{F961040C-103E-4A8C-AB23-33FB10F7ED64}" type="parTrans" cxnId="{F1E198B0-0E58-4F19-801A-182086F94CDF}">
      <dgm:prSet/>
      <dgm:spPr/>
      <dgm:t>
        <a:bodyPr/>
        <a:lstStyle/>
        <a:p>
          <a:endParaRPr lang="ru-RU"/>
        </a:p>
      </dgm:t>
    </dgm:pt>
    <dgm:pt modelId="{B4BA1618-1EAD-4337-B809-077A2FA7ADC3}" type="sibTrans" cxnId="{F1E198B0-0E58-4F19-801A-182086F94CDF}">
      <dgm:prSet/>
      <dgm:spPr/>
      <dgm:t>
        <a:bodyPr/>
        <a:lstStyle/>
        <a:p>
          <a:endParaRPr lang="ru-RU"/>
        </a:p>
      </dgm:t>
    </dgm:pt>
    <dgm:pt modelId="{4D89DB12-A0CF-4E83-9234-8B022B233FEC}">
      <dgm:prSet custT="1"/>
      <dgm:spPr/>
      <dgm:t>
        <a:bodyPr/>
        <a:lstStyle/>
        <a:p>
          <a:r>
            <a:rPr lang="ru-RU" sz="1600"/>
            <a:t>Сохранение родной семьи для ребенка </a:t>
          </a:r>
        </a:p>
        <a:p>
          <a:r>
            <a:rPr lang="ru-RU" sz="1600"/>
            <a:t>(профилактика отказов, предупреждение изъятия)</a:t>
          </a:r>
        </a:p>
        <a:p>
          <a:endParaRPr lang="ru-RU" sz="1200" dirty="0"/>
        </a:p>
      </dgm:t>
    </dgm:pt>
    <dgm:pt modelId="{BC36330C-6144-46AF-8ACB-1BB19FE3064C}" type="parTrans" cxnId="{85391AA9-8801-4DE7-A5AE-EE21B50444D7}">
      <dgm:prSet/>
      <dgm:spPr/>
      <dgm:t>
        <a:bodyPr/>
        <a:lstStyle/>
        <a:p>
          <a:endParaRPr lang="ru-RU"/>
        </a:p>
      </dgm:t>
    </dgm:pt>
    <dgm:pt modelId="{02BB5269-4276-450B-9E75-335A189DCCBA}" type="sibTrans" cxnId="{85391AA9-8801-4DE7-A5AE-EE21B50444D7}">
      <dgm:prSet/>
      <dgm:spPr/>
      <dgm:t>
        <a:bodyPr/>
        <a:lstStyle/>
        <a:p>
          <a:endParaRPr lang="ru-RU"/>
        </a:p>
      </dgm:t>
    </dgm:pt>
    <dgm:pt modelId="{B81A46F0-D537-48C7-87EE-6496A1BF88A8}">
      <dgm:prSet custT="1"/>
      <dgm:spPr/>
      <dgm:t>
        <a:bodyPr/>
        <a:lstStyle/>
        <a:p>
          <a:r>
            <a:rPr lang="ru-RU" sz="1600"/>
            <a:t>Оказание комплексной помощи семьям в трудной жизненной ситуации</a:t>
          </a:r>
          <a:endParaRPr lang="ru-RU" sz="1600" dirty="0"/>
        </a:p>
      </dgm:t>
    </dgm:pt>
    <dgm:pt modelId="{3243CDE3-2B80-4115-A628-06BB3A42D7B4}" type="parTrans" cxnId="{C1AB4A27-C75A-4ADA-A5AF-47A96A2C35B5}">
      <dgm:prSet/>
      <dgm:spPr/>
      <dgm:t>
        <a:bodyPr/>
        <a:lstStyle/>
        <a:p>
          <a:endParaRPr lang="ru-RU"/>
        </a:p>
      </dgm:t>
    </dgm:pt>
    <dgm:pt modelId="{0D596D2A-D273-49B8-A62F-5E0C4E2AC28E}" type="sibTrans" cxnId="{C1AB4A27-C75A-4ADA-A5AF-47A96A2C35B5}">
      <dgm:prSet/>
      <dgm:spPr/>
      <dgm:t>
        <a:bodyPr/>
        <a:lstStyle/>
        <a:p>
          <a:endParaRPr lang="ru-RU"/>
        </a:p>
      </dgm:t>
    </dgm:pt>
    <dgm:pt modelId="{F46B1389-CF03-44D3-B762-5CAC884030AF}">
      <dgm:prSet custT="1"/>
      <dgm:spPr/>
      <dgm:t>
        <a:bodyPr/>
        <a:lstStyle/>
        <a:p>
          <a:r>
            <a:rPr lang="ru-RU" sz="1600"/>
            <a:t>Подготовка и сопровождение приемных родителей</a:t>
          </a:r>
        </a:p>
        <a:p>
          <a:endParaRPr lang="ru-RU" sz="1200" dirty="0"/>
        </a:p>
      </dgm:t>
    </dgm:pt>
    <dgm:pt modelId="{5B5964B4-C5B9-4F51-A8EC-1265AD38B6A1}" type="parTrans" cxnId="{D2095093-F04D-442B-95E0-FC3558F7C268}">
      <dgm:prSet/>
      <dgm:spPr/>
      <dgm:t>
        <a:bodyPr/>
        <a:lstStyle/>
        <a:p>
          <a:endParaRPr lang="ru-RU"/>
        </a:p>
      </dgm:t>
    </dgm:pt>
    <dgm:pt modelId="{6A1A0AAE-9262-4811-BD0E-85328B708C35}" type="sibTrans" cxnId="{D2095093-F04D-442B-95E0-FC3558F7C268}">
      <dgm:prSet/>
      <dgm:spPr/>
      <dgm:t>
        <a:bodyPr/>
        <a:lstStyle/>
        <a:p>
          <a:endParaRPr lang="ru-RU"/>
        </a:p>
      </dgm:t>
    </dgm:pt>
    <dgm:pt modelId="{2DE0BD7D-1C76-4CE2-AE97-26420678B329}">
      <dgm:prSet custT="1"/>
      <dgm:spPr/>
      <dgm:t>
        <a:bodyPr/>
        <a:lstStyle/>
        <a:p>
          <a:r>
            <a:rPr lang="ru-RU" sz="1600"/>
            <a:t>Работа  нянь  в детских городских  больницах с  детьми «отказниками»</a:t>
          </a:r>
        </a:p>
        <a:p>
          <a:endParaRPr lang="ru-RU" sz="1200" dirty="0"/>
        </a:p>
      </dgm:t>
    </dgm:pt>
    <dgm:pt modelId="{E07EF794-C14E-4D01-91CB-2C072BD168D7}" type="parTrans" cxnId="{638E9685-3EEB-432E-8ED1-29B19DBCC4C4}">
      <dgm:prSet/>
      <dgm:spPr/>
      <dgm:t>
        <a:bodyPr/>
        <a:lstStyle/>
        <a:p>
          <a:endParaRPr lang="ru-RU"/>
        </a:p>
      </dgm:t>
    </dgm:pt>
    <dgm:pt modelId="{BC962AF3-220B-470A-9C01-310AF2AF698D}" type="sibTrans" cxnId="{638E9685-3EEB-432E-8ED1-29B19DBCC4C4}">
      <dgm:prSet/>
      <dgm:spPr/>
      <dgm:t>
        <a:bodyPr/>
        <a:lstStyle/>
        <a:p>
          <a:endParaRPr lang="ru-RU"/>
        </a:p>
      </dgm:t>
    </dgm:pt>
    <dgm:pt modelId="{BFB29EE1-2541-47CD-AECD-567B0F2279E7}" type="asst">
      <dgm:prSet custT="1"/>
      <dgm:spPr/>
      <dgm:t>
        <a:bodyPr/>
        <a:lstStyle/>
        <a:p>
          <a:r>
            <a:rPr lang="ru-RU" sz="1800"/>
            <a:t>Развитие профессиона-льного сообщества и продвижение темы эффективной благотворительности</a:t>
          </a:r>
          <a:endParaRPr lang="ru-RU" sz="1800" dirty="0"/>
        </a:p>
      </dgm:t>
    </dgm:pt>
    <dgm:pt modelId="{A7CA2BF0-D441-4DD5-8DD1-3130C8099F4F}" type="parTrans" cxnId="{4AA6F35A-A1EE-4E57-A61C-5B20E5346D2A}">
      <dgm:prSet/>
      <dgm:spPr/>
      <dgm:t>
        <a:bodyPr/>
        <a:lstStyle/>
        <a:p>
          <a:endParaRPr lang="ru-RU"/>
        </a:p>
      </dgm:t>
    </dgm:pt>
    <dgm:pt modelId="{FF8C0F17-E7F9-4760-A2CE-2C2B734E4AE4}" type="sibTrans" cxnId="{4AA6F35A-A1EE-4E57-A61C-5B20E5346D2A}">
      <dgm:prSet/>
      <dgm:spPr/>
      <dgm:t>
        <a:bodyPr/>
        <a:lstStyle/>
        <a:p>
          <a:endParaRPr lang="ru-RU"/>
        </a:p>
      </dgm:t>
    </dgm:pt>
    <dgm:pt modelId="{3BFEB379-D7FB-4415-BEFC-777BE13C26D6}">
      <dgm:prSet custT="1"/>
      <dgm:spPr/>
      <dgm:t>
        <a:bodyPr/>
        <a:lstStyle/>
        <a:p>
          <a:pPr>
            <a:spcAft>
              <a:spcPts val="0"/>
            </a:spcAft>
          </a:pPr>
          <a:r>
            <a:rPr lang="ru-RU" sz="1500"/>
            <a:t>Конференции</a:t>
          </a:r>
        </a:p>
        <a:p>
          <a:pPr>
            <a:spcAft>
              <a:spcPts val="0"/>
            </a:spcAft>
          </a:pPr>
          <a:r>
            <a:rPr lang="ru-RU" sz="1500"/>
            <a:t>Исследования </a:t>
          </a:r>
        </a:p>
        <a:p>
          <a:pPr>
            <a:spcAft>
              <a:spcPts val="0"/>
            </a:spcAft>
          </a:pPr>
          <a:r>
            <a:rPr lang="ru-RU" sz="1500"/>
            <a:t>Семинары</a:t>
          </a:r>
        </a:p>
        <a:p>
          <a:pPr>
            <a:spcAft>
              <a:spcPts val="0"/>
            </a:spcAft>
          </a:pPr>
          <a:r>
            <a:rPr lang="ru-RU" sz="1500"/>
            <a:t>Стажировочная площадка</a:t>
          </a:r>
          <a:endParaRPr lang="ru-RU" sz="1500" dirty="0"/>
        </a:p>
      </dgm:t>
    </dgm:pt>
    <dgm:pt modelId="{126D295C-3751-4558-B43C-2223A91C10FE}" type="parTrans" cxnId="{429AA591-FA85-4A76-815C-784B22D97444}">
      <dgm:prSet/>
      <dgm:spPr/>
      <dgm:t>
        <a:bodyPr/>
        <a:lstStyle/>
        <a:p>
          <a:endParaRPr lang="ru-RU"/>
        </a:p>
      </dgm:t>
    </dgm:pt>
    <dgm:pt modelId="{51D6CC54-D7C9-46FF-9E33-A989BF93017A}" type="sibTrans" cxnId="{429AA591-FA85-4A76-815C-784B22D97444}">
      <dgm:prSet/>
      <dgm:spPr/>
      <dgm:t>
        <a:bodyPr/>
        <a:lstStyle/>
        <a:p>
          <a:endParaRPr lang="ru-RU"/>
        </a:p>
      </dgm:t>
    </dgm:pt>
    <dgm:pt modelId="{5355B1B3-7F3D-4B65-BF65-A2C9226F1203}" type="pres">
      <dgm:prSet presAssocID="{E2260409-4EE0-4B2B-ABF7-23D59C997295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0FEEE26-9E53-4A5B-8448-7DB6C394DDD1}" type="pres">
      <dgm:prSet presAssocID="{4186A14A-1EFF-4129-9111-9C1A43DE8847}" presName="hierRoot1" presStyleCnt="0"/>
      <dgm:spPr/>
    </dgm:pt>
    <dgm:pt modelId="{29E933CF-9F8B-4330-92A3-9325E1C6C076}" type="pres">
      <dgm:prSet presAssocID="{4186A14A-1EFF-4129-9111-9C1A43DE8847}" presName="composite" presStyleCnt="0"/>
      <dgm:spPr/>
    </dgm:pt>
    <dgm:pt modelId="{2A4AB6D0-514F-47BB-99F8-5A593B032254}" type="pres">
      <dgm:prSet presAssocID="{4186A14A-1EFF-4129-9111-9C1A43DE8847}" presName="background" presStyleLbl="node0" presStyleIdx="0" presStyleCnt="1"/>
      <dgm:spPr/>
    </dgm:pt>
    <dgm:pt modelId="{459A7F3C-B9A0-4A61-A9B4-8A1AD52FEA45}" type="pres">
      <dgm:prSet presAssocID="{4186A14A-1EFF-4129-9111-9C1A43DE8847}" presName="text" presStyleLbl="fgAcc0" presStyleIdx="0" presStyleCnt="1" custScaleX="608911" custScaleY="134130" custLinFactNeighborX="-19390" custLinFactNeighborY="-61039">
        <dgm:presLayoutVars>
          <dgm:chPref val="3"/>
        </dgm:presLayoutVars>
      </dgm:prSet>
      <dgm:spPr/>
    </dgm:pt>
    <dgm:pt modelId="{C74F7D76-C0F6-48A1-BE4E-33354844B4C8}" type="pres">
      <dgm:prSet presAssocID="{4186A14A-1EFF-4129-9111-9C1A43DE8847}" presName="hierChild2" presStyleCnt="0"/>
      <dgm:spPr/>
    </dgm:pt>
    <dgm:pt modelId="{A9C4E859-0195-47AF-BAA4-83E9A7BE312D}" type="pres">
      <dgm:prSet presAssocID="{13BFCB18-E24E-4911-A8F8-5492DDBEA7E2}" presName="Name10" presStyleLbl="parChTrans1D2" presStyleIdx="0" presStyleCnt="3"/>
      <dgm:spPr/>
    </dgm:pt>
    <dgm:pt modelId="{EE959546-15EC-4D1C-BACA-CA7290D1B6B4}" type="pres">
      <dgm:prSet presAssocID="{51C97CF9-40BB-4708-B26F-774E79729978}" presName="hierRoot2" presStyleCnt="0"/>
      <dgm:spPr/>
    </dgm:pt>
    <dgm:pt modelId="{03258A96-E0B5-474D-8C5F-E59D8DAF55A0}" type="pres">
      <dgm:prSet presAssocID="{51C97CF9-40BB-4708-B26F-774E79729978}" presName="composite2" presStyleCnt="0"/>
      <dgm:spPr/>
    </dgm:pt>
    <dgm:pt modelId="{060E067B-D8AB-4450-B13E-B6A76A015135}" type="pres">
      <dgm:prSet presAssocID="{51C97CF9-40BB-4708-B26F-774E79729978}" presName="background2" presStyleLbl="asst1" presStyleIdx="0" presStyleCnt="3"/>
      <dgm:spPr/>
    </dgm:pt>
    <dgm:pt modelId="{CB65536F-F57F-4185-9CE1-013800F564FF}" type="pres">
      <dgm:prSet presAssocID="{51C97CF9-40BB-4708-B26F-774E79729978}" presName="text2" presStyleLbl="fgAcc2" presStyleIdx="0" presStyleCnt="3" custScaleX="180303" custScaleY="113175">
        <dgm:presLayoutVars>
          <dgm:chPref val="3"/>
        </dgm:presLayoutVars>
      </dgm:prSet>
      <dgm:spPr/>
    </dgm:pt>
    <dgm:pt modelId="{4A6F3EA7-653C-4233-A15F-21C241A552C8}" type="pres">
      <dgm:prSet presAssocID="{51C97CF9-40BB-4708-B26F-774E79729978}" presName="hierChild3" presStyleCnt="0"/>
      <dgm:spPr/>
    </dgm:pt>
    <dgm:pt modelId="{6AE26B20-DFDB-4CA2-9D0F-8AA4CE9C06A2}" type="pres">
      <dgm:prSet presAssocID="{BC36330C-6144-46AF-8ACB-1BB19FE3064C}" presName="Name17" presStyleLbl="parChTrans1D3" presStyleIdx="0" presStyleCnt="5"/>
      <dgm:spPr/>
    </dgm:pt>
    <dgm:pt modelId="{54D17E11-A99B-44A8-8B2B-B6F4F8D3844A}" type="pres">
      <dgm:prSet presAssocID="{4D89DB12-A0CF-4E83-9234-8B022B233FEC}" presName="hierRoot3" presStyleCnt="0"/>
      <dgm:spPr/>
    </dgm:pt>
    <dgm:pt modelId="{E30E4030-DBB0-4F23-9930-A4039FFB5E56}" type="pres">
      <dgm:prSet presAssocID="{4D89DB12-A0CF-4E83-9234-8B022B233FEC}" presName="composite3" presStyleCnt="0"/>
      <dgm:spPr/>
    </dgm:pt>
    <dgm:pt modelId="{76817037-82DD-42F8-9C3C-EA1977E19946}" type="pres">
      <dgm:prSet presAssocID="{4D89DB12-A0CF-4E83-9234-8B022B233FEC}" presName="background3" presStyleLbl="node3" presStyleIdx="0" presStyleCnt="5"/>
      <dgm:spPr/>
    </dgm:pt>
    <dgm:pt modelId="{5AA50291-3638-4553-A9F4-B28EFB601876}" type="pres">
      <dgm:prSet presAssocID="{4D89DB12-A0CF-4E83-9234-8B022B233FEC}" presName="text3" presStyleLbl="fgAcc3" presStyleIdx="0" presStyleCnt="5" custScaleY="309918" custLinFactNeighborX="1899" custLinFactNeighborY="-880">
        <dgm:presLayoutVars>
          <dgm:chPref val="3"/>
        </dgm:presLayoutVars>
      </dgm:prSet>
      <dgm:spPr/>
    </dgm:pt>
    <dgm:pt modelId="{A9C27EBA-426C-4427-9E42-4561D3199BB7}" type="pres">
      <dgm:prSet presAssocID="{4D89DB12-A0CF-4E83-9234-8B022B233FEC}" presName="hierChild4" presStyleCnt="0"/>
      <dgm:spPr/>
    </dgm:pt>
    <dgm:pt modelId="{BDBBD465-B7B4-49DD-AFCD-B12B5EB9408C}" type="pres">
      <dgm:prSet presAssocID="{3243CDE3-2B80-4115-A628-06BB3A42D7B4}" presName="Name17" presStyleLbl="parChTrans1D3" presStyleIdx="1" presStyleCnt="5"/>
      <dgm:spPr/>
    </dgm:pt>
    <dgm:pt modelId="{1562304F-32DC-44E4-8A3C-0B4D14F8EF84}" type="pres">
      <dgm:prSet presAssocID="{B81A46F0-D537-48C7-87EE-6496A1BF88A8}" presName="hierRoot3" presStyleCnt="0"/>
      <dgm:spPr/>
    </dgm:pt>
    <dgm:pt modelId="{B646565A-E1ED-4D34-BCC3-1428BFC48F04}" type="pres">
      <dgm:prSet presAssocID="{B81A46F0-D537-48C7-87EE-6496A1BF88A8}" presName="composite3" presStyleCnt="0"/>
      <dgm:spPr/>
    </dgm:pt>
    <dgm:pt modelId="{4EED6552-C6EF-4D92-A17D-583724B881E5}" type="pres">
      <dgm:prSet presAssocID="{B81A46F0-D537-48C7-87EE-6496A1BF88A8}" presName="background3" presStyleLbl="node3" presStyleIdx="1" presStyleCnt="5"/>
      <dgm:spPr/>
    </dgm:pt>
    <dgm:pt modelId="{B086B72B-302A-4D77-82D3-AED027BAECED}" type="pres">
      <dgm:prSet presAssocID="{B81A46F0-D537-48C7-87EE-6496A1BF88A8}" presName="text3" presStyleLbl="fgAcc3" presStyleIdx="1" presStyleCnt="5" custScaleY="236281">
        <dgm:presLayoutVars>
          <dgm:chPref val="3"/>
        </dgm:presLayoutVars>
      </dgm:prSet>
      <dgm:spPr/>
    </dgm:pt>
    <dgm:pt modelId="{DAD37979-0097-4AB7-A7B2-15D8E54F3C28}" type="pres">
      <dgm:prSet presAssocID="{B81A46F0-D537-48C7-87EE-6496A1BF88A8}" presName="hierChild4" presStyleCnt="0"/>
      <dgm:spPr/>
    </dgm:pt>
    <dgm:pt modelId="{086A595C-46B6-42B3-B58E-750B78F61A80}" type="pres">
      <dgm:prSet presAssocID="{F961040C-103E-4A8C-AB23-33FB10F7ED64}" presName="Name10" presStyleLbl="parChTrans1D2" presStyleIdx="1" presStyleCnt="3"/>
      <dgm:spPr/>
    </dgm:pt>
    <dgm:pt modelId="{537DCD1A-807B-465C-BDCF-2D768D637E81}" type="pres">
      <dgm:prSet presAssocID="{DF9D65A8-759C-4513-8B2C-E373EF802F32}" presName="hierRoot2" presStyleCnt="0"/>
      <dgm:spPr/>
    </dgm:pt>
    <dgm:pt modelId="{9256A83F-32F0-486F-8481-03D085A1E17E}" type="pres">
      <dgm:prSet presAssocID="{DF9D65A8-759C-4513-8B2C-E373EF802F32}" presName="composite2" presStyleCnt="0"/>
      <dgm:spPr/>
    </dgm:pt>
    <dgm:pt modelId="{CF0C9A1A-0455-48EF-9396-054361735787}" type="pres">
      <dgm:prSet presAssocID="{DF9D65A8-759C-4513-8B2C-E373EF802F32}" presName="background2" presStyleLbl="asst1" presStyleIdx="1" presStyleCnt="3"/>
      <dgm:spPr/>
    </dgm:pt>
    <dgm:pt modelId="{2431C9EA-B12E-4D6A-BBA8-212E31DCB30B}" type="pres">
      <dgm:prSet presAssocID="{DF9D65A8-759C-4513-8B2C-E373EF802F32}" presName="text2" presStyleLbl="fgAcc2" presStyleIdx="1" presStyleCnt="3" custScaleX="217389" custScaleY="118439">
        <dgm:presLayoutVars>
          <dgm:chPref val="3"/>
        </dgm:presLayoutVars>
      </dgm:prSet>
      <dgm:spPr/>
    </dgm:pt>
    <dgm:pt modelId="{774DA663-1F6A-4E90-9169-964EAD1A1CEF}" type="pres">
      <dgm:prSet presAssocID="{DF9D65A8-759C-4513-8B2C-E373EF802F32}" presName="hierChild3" presStyleCnt="0"/>
      <dgm:spPr/>
    </dgm:pt>
    <dgm:pt modelId="{7A3CE8E0-6343-4EBF-BE94-8F0C42A7C8C8}" type="pres">
      <dgm:prSet presAssocID="{5B5964B4-C5B9-4F51-A8EC-1265AD38B6A1}" presName="Name17" presStyleLbl="parChTrans1D3" presStyleIdx="2" presStyleCnt="5"/>
      <dgm:spPr/>
    </dgm:pt>
    <dgm:pt modelId="{C186DB6F-A11E-407B-B631-EE0C90F6CC28}" type="pres">
      <dgm:prSet presAssocID="{F46B1389-CF03-44D3-B762-5CAC884030AF}" presName="hierRoot3" presStyleCnt="0"/>
      <dgm:spPr/>
    </dgm:pt>
    <dgm:pt modelId="{C61D2D07-7196-4EAA-AEFD-77033374B73E}" type="pres">
      <dgm:prSet presAssocID="{F46B1389-CF03-44D3-B762-5CAC884030AF}" presName="composite3" presStyleCnt="0"/>
      <dgm:spPr/>
    </dgm:pt>
    <dgm:pt modelId="{632E3A33-3EEF-4E48-9D58-02D36539AFCD}" type="pres">
      <dgm:prSet presAssocID="{F46B1389-CF03-44D3-B762-5CAC884030AF}" presName="background3" presStyleLbl="node3" presStyleIdx="2" presStyleCnt="5"/>
      <dgm:spPr/>
    </dgm:pt>
    <dgm:pt modelId="{DE653B80-8645-4FD1-8BD6-19693EF07C21}" type="pres">
      <dgm:prSet presAssocID="{F46B1389-CF03-44D3-B762-5CAC884030AF}" presName="text3" presStyleLbl="fgAcc3" presStyleIdx="2" presStyleCnt="5" custScaleX="113205" custScaleY="177685">
        <dgm:presLayoutVars>
          <dgm:chPref val="3"/>
        </dgm:presLayoutVars>
      </dgm:prSet>
      <dgm:spPr/>
    </dgm:pt>
    <dgm:pt modelId="{B360E4E2-1574-450D-B1D9-952C8E8C8227}" type="pres">
      <dgm:prSet presAssocID="{F46B1389-CF03-44D3-B762-5CAC884030AF}" presName="hierChild4" presStyleCnt="0"/>
      <dgm:spPr/>
    </dgm:pt>
    <dgm:pt modelId="{CC3B1F02-119E-4079-B92D-7BB7929A4DB2}" type="pres">
      <dgm:prSet presAssocID="{E07EF794-C14E-4D01-91CB-2C072BD168D7}" presName="Name17" presStyleLbl="parChTrans1D3" presStyleIdx="3" presStyleCnt="5"/>
      <dgm:spPr/>
    </dgm:pt>
    <dgm:pt modelId="{05285232-B6DC-4122-B948-B624EBEDF049}" type="pres">
      <dgm:prSet presAssocID="{2DE0BD7D-1C76-4CE2-AE97-26420678B329}" presName="hierRoot3" presStyleCnt="0"/>
      <dgm:spPr/>
    </dgm:pt>
    <dgm:pt modelId="{5E13D515-859B-4C1D-B40F-4ECB2BA04084}" type="pres">
      <dgm:prSet presAssocID="{2DE0BD7D-1C76-4CE2-AE97-26420678B329}" presName="composite3" presStyleCnt="0"/>
      <dgm:spPr/>
    </dgm:pt>
    <dgm:pt modelId="{048B3821-5545-469C-875D-E6040F30B0D6}" type="pres">
      <dgm:prSet presAssocID="{2DE0BD7D-1C76-4CE2-AE97-26420678B329}" presName="background3" presStyleLbl="node3" presStyleIdx="3" presStyleCnt="5"/>
      <dgm:spPr/>
    </dgm:pt>
    <dgm:pt modelId="{AF2BAC73-233B-45DF-B765-A84806C9FE14}" type="pres">
      <dgm:prSet presAssocID="{2DE0BD7D-1C76-4CE2-AE97-26420678B329}" presName="text3" presStyleLbl="fgAcc3" presStyleIdx="3" presStyleCnt="5" custScaleX="117359" custScaleY="213999">
        <dgm:presLayoutVars>
          <dgm:chPref val="3"/>
        </dgm:presLayoutVars>
      </dgm:prSet>
      <dgm:spPr/>
    </dgm:pt>
    <dgm:pt modelId="{021A7B8A-BBDE-4CC7-96FB-E43F20C801D8}" type="pres">
      <dgm:prSet presAssocID="{2DE0BD7D-1C76-4CE2-AE97-26420678B329}" presName="hierChild4" presStyleCnt="0"/>
      <dgm:spPr/>
    </dgm:pt>
    <dgm:pt modelId="{56CCA34F-18F5-4207-88E3-C7E4F4442F19}" type="pres">
      <dgm:prSet presAssocID="{A7CA2BF0-D441-4DD5-8DD1-3130C8099F4F}" presName="Name10" presStyleLbl="parChTrans1D2" presStyleIdx="2" presStyleCnt="3"/>
      <dgm:spPr/>
    </dgm:pt>
    <dgm:pt modelId="{1BF17D5E-B9BE-4088-A3A9-F7FCD83FB8D9}" type="pres">
      <dgm:prSet presAssocID="{BFB29EE1-2541-47CD-AECD-567B0F2279E7}" presName="hierRoot2" presStyleCnt="0"/>
      <dgm:spPr/>
    </dgm:pt>
    <dgm:pt modelId="{3529456E-5370-497F-887E-80049EC7C2E7}" type="pres">
      <dgm:prSet presAssocID="{BFB29EE1-2541-47CD-AECD-567B0F2279E7}" presName="composite2" presStyleCnt="0"/>
      <dgm:spPr/>
    </dgm:pt>
    <dgm:pt modelId="{4925B8BB-FF79-4EF3-BFBD-0BCD5A967FA2}" type="pres">
      <dgm:prSet presAssocID="{BFB29EE1-2541-47CD-AECD-567B0F2279E7}" presName="background2" presStyleLbl="asst1" presStyleIdx="2" presStyleCnt="3"/>
      <dgm:spPr/>
    </dgm:pt>
    <dgm:pt modelId="{28318A37-A449-4EA5-A281-94B6797C44C2}" type="pres">
      <dgm:prSet presAssocID="{BFB29EE1-2541-47CD-AECD-567B0F2279E7}" presName="text2" presStyleLbl="fgAcc2" presStyleIdx="2" presStyleCnt="3" custScaleX="124854" custScaleY="293353">
        <dgm:presLayoutVars>
          <dgm:chPref val="3"/>
        </dgm:presLayoutVars>
      </dgm:prSet>
      <dgm:spPr/>
    </dgm:pt>
    <dgm:pt modelId="{3BD2B707-D8A9-41C2-B79E-D32E6BFF757C}" type="pres">
      <dgm:prSet presAssocID="{BFB29EE1-2541-47CD-AECD-567B0F2279E7}" presName="hierChild3" presStyleCnt="0"/>
      <dgm:spPr/>
    </dgm:pt>
    <dgm:pt modelId="{D87EDE42-1C62-4539-B822-A50F17FD8CCC}" type="pres">
      <dgm:prSet presAssocID="{126D295C-3751-4558-B43C-2223A91C10FE}" presName="Name17" presStyleLbl="parChTrans1D3" presStyleIdx="4" presStyleCnt="5"/>
      <dgm:spPr/>
    </dgm:pt>
    <dgm:pt modelId="{7948BA06-816B-44EE-A283-C96173F1E986}" type="pres">
      <dgm:prSet presAssocID="{3BFEB379-D7FB-4415-BEFC-777BE13C26D6}" presName="hierRoot3" presStyleCnt="0"/>
      <dgm:spPr/>
    </dgm:pt>
    <dgm:pt modelId="{749ECA0F-02E3-48D0-A522-127FD88129A7}" type="pres">
      <dgm:prSet presAssocID="{3BFEB379-D7FB-4415-BEFC-777BE13C26D6}" presName="composite3" presStyleCnt="0"/>
      <dgm:spPr/>
    </dgm:pt>
    <dgm:pt modelId="{69757504-A5B8-4318-855A-FB030AD58594}" type="pres">
      <dgm:prSet presAssocID="{3BFEB379-D7FB-4415-BEFC-777BE13C26D6}" presName="background3" presStyleLbl="node3" presStyleIdx="4" presStyleCnt="5"/>
      <dgm:spPr/>
    </dgm:pt>
    <dgm:pt modelId="{BD67E068-EE4B-4C62-AA6F-22A57011B19F}" type="pres">
      <dgm:prSet presAssocID="{3BFEB379-D7FB-4415-BEFC-777BE13C26D6}" presName="text3" presStyleLbl="fgAcc3" presStyleIdx="4" presStyleCnt="5" custScaleX="135700" custScaleY="129784" custLinFactNeighborX="4843" custLinFactNeighborY="-10502">
        <dgm:presLayoutVars>
          <dgm:chPref val="3"/>
        </dgm:presLayoutVars>
      </dgm:prSet>
      <dgm:spPr/>
    </dgm:pt>
    <dgm:pt modelId="{6BCB38B8-6E0F-490E-9D4A-858E3416F46E}" type="pres">
      <dgm:prSet presAssocID="{3BFEB379-D7FB-4415-BEFC-777BE13C26D6}" presName="hierChild4" presStyleCnt="0"/>
      <dgm:spPr/>
    </dgm:pt>
  </dgm:ptLst>
  <dgm:cxnLst>
    <dgm:cxn modelId="{A19D9E08-51D7-48C3-9629-8E299AEE6F2C}" type="presOf" srcId="{BC36330C-6144-46AF-8ACB-1BB19FE3064C}" destId="{6AE26B20-DFDB-4CA2-9D0F-8AA4CE9C06A2}" srcOrd="0" destOrd="0" presId="urn:microsoft.com/office/officeart/2005/8/layout/hierarchy1"/>
    <dgm:cxn modelId="{C75CC409-7ACD-42FB-AAB2-F6C760D177BB}" type="presOf" srcId="{4D89DB12-A0CF-4E83-9234-8B022B233FEC}" destId="{5AA50291-3638-4553-A9F4-B28EFB601876}" srcOrd="0" destOrd="0" presId="urn:microsoft.com/office/officeart/2005/8/layout/hierarchy1"/>
    <dgm:cxn modelId="{3190550B-F4C1-4186-AC59-7712C842B824}" type="presOf" srcId="{F46B1389-CF03-44D3-B762-5CAC884030AF}" destId="{DE653B80-8645-4FD1-8BD6-19693EF07C21}" srcOrd="0" destOrd="0" presId="urn:microsoft.com/office/officeart/2005/8/layout/hierarchy1"/>
    <dgm:cxn modelId="{1F101F0E-62BD-4F0B-B509-A35A286BE53D}" srcId="{4186A14A-1EFF-4129-9111-9C1A43DE8847}" destId="{51C97CF9-40BB-4708-B26F-774E79729978}" srcOrd="0" destOrd="0" parTransId="{13BFCB18-E24E-4911-A8F8-5492DDBEA7E2}" sibTransId="{F2867B37-FD53-426E-8FA9-C0C802985532}"/>
    <dgm:cxn modelId="{4A45471A-DE3A-4B99-B746-6FB74200C5CD}" type="presOf" srcId="{3243CDE3-2B80-4115-A628-06BB3A42D7B4}" destId="{BDBBD465-B7B4-49DD-AFCD-B12B5EB9408C}" srcOrd="0" destOrd="0" presId="urn:microsoft.com/office/officeart/2005/8/layout/hierarchy1"/>
    <dgm:cxn modelId="{C77E1E20-2A72-4C7C-8838-FBE1DF2D4FFA}" type="presOf" srcId="{E2260409-4EE0-4B2B-ABF7-23D59C997295}" destId="{5355B1B3-7F3D-4B65-BF65-A2C9226F1203}" srcOrd="0" destOrd="0" presId="urn:microsoft.com/office/officeart/2005/8/layout/hierarchy1"/>
    <dgm:cxn modelId="{C1AB4A27-C75A-4ADA-A5AF-47A96A2C35B5}" srcId="{51C97CF9-40BB-4708-B26F-774E79729978}" destId="{B81A46F0-D537-48C7-87EE-6496A1BF88A8}" srcOrd="1" destOrd="0" parTransId="{3243CDE3-2B80-4115-A628-06BB3A42D7B4}" sibTransId="{0D596D2A-D273-49B8-A62F-5E0C4E2AC28E}"/>
    <dgm:cxn modelId="{202C882A-5983-4175-B15A-CB71C99C220E}" type="presOf" srcId="{13BFCB18-E24E-4911-A8F8-5492DDBEA7E2}" destId="{A9C4E859-0195-47AF-BAA4-83E9A7BE312D}" srcOrd="0" destOrd="0" presId="urn:microsoft.com/office/officeart/2005/8/layout/hierarchy1"/>
    <dgm:cxn modelId="{38CC3B43-B095-4621-9D38-CEDB7CCDB3F9}" type="presOf" srcId="{3BFEB379-D7FB-4415-BEFC-777BE13C26D6}" destId="{BD67E068-EE4B-4C62-AA6F-22A57011B19F}" srcOrd="0" destOrd="0" presId="urn:microsoft.com/office/officeart/2005/8/layout/hierarchy1"/>
    <dgm:cxn modelId="{4AA6F35A-A1EE-4E57-A61C-5B20E5346D2A}" srcId="{4186A14A-1EFF-4129-9111-9C1A43DE8847}" destId="{BFB29EE1-2541-47CD-AECD-567B0F2279E7}" srcOrd="2" destOrd="0" parTransId="{A7CA2BF0-D441-4DD5-8DD1-3130C8099F4F}" sibTransId="{FF8C0F17-E7F9-4760-A2CE-2C2B734E4AE4}"/>
    <dgm:cxn modelId="{6C629064-9542-4F6C-9D35-F11B7FB8F028}" type="presOf" srcId="{5B5964B4-C5B9-4F51-A8EC-1265AD38B6A1}" destId="{7A3CE8E0-6343-4EBF-BE94-8F0C42A7C8C8}" srcOrd="0" destOrd="0" presId="urn:microsoft.com/office/officeart/2005/8/layout/hierarchy1"/>
    <dgm:cxn modelId="{B5DEA981-B4E2-4F45-9744-29178B1CE1FD}" type="presOf" srcId="{F961040C-103E-4A8C-AB23-33FB10F7ED64}" destId="{086A595C-46B6-42B3-B58E-750B78F61A80}" srcOrd="0" destOrd="0" presId="urn:microsoft.com/office/officeart/2005/8/layout/hierarchy1"/>
    <dgm:cxn modelId="{DAB5D182-6116-48A5-8C10-36B69E17CFD9}" type="presOf" srcId="{BFB29EE1-2541-47CD-AECD-567B0F2279E7}" destId="{28318A37-A449-4EA5-A281-94B6797C44C2}" srcOrd="0" destOrd="0" presId="urn:microsoft.com/office/officeart/2005/8/layout/hierarchy1"/>
    <dgm:cxn modelId="{638E9685-3EEB-432E-8ED1-29B19DBCC4C4}" srcId="{DF9D65A8-759C-4513-8B2C-E373EF802F32}" destId="{2DE0BD7D-1C76-4CE2-AE97-26420678B329}" srcOrd="1" destOrd="0" parTransId="{E07EF794-C14E-4D01-91CB-2C072BD168D7}" sibTransId="{BC962AF3-220B-470A-9C01-310AF2AF698D}"/>
    <dgm:cxn modelId="{796E5D88-5B1D-4D12-84D6-A3BC31AD73E5}" type="presOf" srcId="{4186A14A-1EFF-4129-9111-9C1A43DE8847}" destId="{459A7F3C-B9A0-4A61-A9B4-8A1AD52FEA45}" srcOrd="0" destOrd="0" presId="urn:microsoft.com/office/officeart/2005/8/layout/hierarchy1"/>
    <dgm:cxn modelId="{429AA591-FA85-4A76-815C-784B22D97444}" srcId="{BFB29EE1-2541-47CD-AECD-567B0F2279E7}" destId="{3BFEB379-D7FB-4415-BEFC-777BE13C26D6}" srcOrd="0" destOrd="0" parTransId="{126D295C-3751-4558-B43C-2223A91C10FE}" sibTransId="{51D6CC54-D7C9-46FF-9E33-A989BF93017A}"/>
    <dgm:cxn modelId="{D2095093-F04D-442B-95E0-FC3558F7C268}" srcId="{DF9D65A8-759C-4513-8B2C-E373EF802F32}" destId="{F46B1389-CF03-44D3-B762-5CAC884030AF}" srcOrd="0" destOrd="0" parTransId="{5B5964B4-C5B9-4F51-A8EC-1265AD38B6A1}" sibTransId="{6A1A0AAE-9262-4811-BD0E-85328B708C35}"/>
    <dgm:cxn modelId="{B92DC997-C80C-4A28-BF39-B429AAE95589}" type="presOf" srcId="{DF9D65A8-759C-4513-8B2C-E373EF802F32}" destId="{2431C9EA-B12E-4D6A-BBA8-212E31DCB30B}" srcOrd="0" destOrd="0" presId="urn:microsoft.com/office/officeart/2005/8/layout/hierarchy1"/>
    <dgm:cxn modelId="{3B7C8498-3577-478E-8133-FB7E6F6EF899}" type="presOf" srcId="{B81A46F0-D537-48C7-87EE-6496A1BF88A8}" destId="{B086B72B-302A-4D77-82D3-AED027BAECED}" srcOrd="0" destOrd="0" presId="urn:microsoft.com/office/officeart/2005/8/layout/hierarchy1"/>
    <dgm:cxn modelId="{55C9EFA0-17BC-4792-9099-8BD8B8B356BF}" type="presOf" srcId="{51C97CF9-40BB-4708-B26F-774E79729978}" destId="{CB65536F-F57F-4185-9CE1-013800F564FF}" srcOrd="0" destOrd="0" presId="urn:microsoft.com/office/officeart/2005/8/layout/hierarchy1"/>
    <dgm:cxn modelId="{85391AA9-8801-4DE7-A5AE-EE21B50444D7}" srcId="{51C97CF9-40BB-4708-B26F-774E79729978}" destId="{4D89DB12-A0CF-4E83-9234-8B022B233FEC}" srcOrd="0" destOrd="0" parTransId="{BC36330C-6144-46AF-8ACB-1BB19FE3064C}" sibTransId="{02BB5269-4276-450B-9E75-335A189DCCBA}"/>
    <dgm:cxn modelId="{F1E198B0-0E58-4F19-801A-182086F94CDF}" srcId="{4186A14A-1EFF-4129-9111-9C1A43DE8847}" destId="{DF9D65A8-759C-4513-8B2C-E373EF802F32}" srcOrd="1" destOrd="0" parTransId="{F961040C-103E-4A8C-AB23-33FB10F7ED64}" sibTransId="{B4BA1618-1EAD-4337-B809-077A2FA7ADC3}"/>
    <dgm:cxn modelId="{3F5BDEC1-176F-4E5D-AC0C-A6456F7275A5}" type="presOf" srcId="{126D295C-3751-4558-B43C-2223A91C10FE}" destId="{D87EDE42-1C62-4539-B822-A50F17FD8CCC}" srcOrd="0" destOrd="0" presId="urn:microsoft.com/office/officeart/2005/8/layout/hierarchy1"/>
    <dgm:cxn modelId="{35B403CB-D64E-463B-AA39-532633903D9F}" type="presOf" srcId="{E07EF794-C14E-4D01-91CB-2C072BD168D7}" destId="{CC3B1F02-119E-4079-B92D-7BB7929A4DB2}" srcOrd="0" destOrd="0" presId="urn:microsoft.com/office/officeart/2005/8/layout/hierarchy1"/>
    <dgm:cxn modelId="{D51E1CDD-96A8-4AB5-8FB8-97639D284196}" srcId="{E2260409-4EE0-4B2B-ABF7-23D59C997295}" destId="{4186A14A-1EFF-4129-9111-9C1A43DE8847}" srcOrd="0" destOrd="0" parTransId="{89317410-D863-443D-AFB0-E5D537DD8730}" sibTransId="{0DD220A2-C8EF-4BCE-9557-C6E55819CB6C}"/>
    <dgm:cxn modelId="{4CD5BFF8-EC79-4864-BFAF-10B5B5DC03E1}" type="presOf" srcId="{A7CA2BF0-D441-4DD5-8DD1-3130C8099F4F}" destId="{56CCA34F-18F5-4207-88E3-C7E4F4442F19}" srcOrd="0" destOrd="0" presId="urn:microsoft.com/office/officeart/2005/8/layout/hierarchy1"/>
    <dgm:cxn modelId="{2BCB26FC-5A5E-43E5-A2C0-313D5C6AC16D}" type="presOf" srcId="{2DE0BD7D-1C76-4CE2-AE97-26420678B329}" destId="{AF2BAC73-233B-45DF-B765-A84806C9FE14}" srcOrd="0" destOrd="0" presId="urn:microsoft.com/office/officeart/2005/8/layout/hierarchy1"/>
    <dgm:cxn modelId="{47F14344-B380-4AD2-9477-599D67E1F1F2}" type="presParOf" srcId="{5355B1B3-7F3D-4B65-BF65-A2C9226F1203}" destId="{10FEEE26-9E53-4A5B-8448-7DB6C394DDD1}" srcOrd="0" destOrd="0" presId="urn:microsoft.com/office/officeart/2005/8/layout/hierarchy1"/>
    <dgm:cxn modelId="{41C5CE94-D932-412E-ACAF-224720B45D9A}" type="presParOf" srcId="{10FEEE26-9E53-4A5B-8448-7DB6C394DDD1}" destId="{29E933CF-9F8B-4330-92A3-9325E1C6C076}" srcOrd="0" destOrd="0" presId="urn:microsoft.com/office/officeart/2005/8/layout/hierarchy1"/>
    <dgm:cxn modelId="{2E7C1CFC-76BB-409B-B298-6E171AB5E4C3}" type="presParOf" srcId="{29E933CF-9F8B-4330-92A3-9325E1C6C076}" destId="{2A4AB6D0-514F-47BB-99F8-5A593B032254}" srcOrd="0" destOrd="0" presId="urn:microsoft.com/office/officeart/2005/8/layout/hierarchy1"/>
    <dgm:cxn modelId="{51CF7EE7-630A-408E-AFB6-35B72DBA45EF}" type="presParOf" srcId="{29E933CF-9F8B-4330-92A3-9325E1C6C076}" destId="{459A7F3C-B9A0-4A61-A9B4-8A1AD52FEA45}" srcOrd="1" destOrd="0" presId="urn:microsoft.com/office/officeart/2005/8/layout/hierarchy1"/>
    <dgm:cxn modelId="{B42C2B8E-252D-4D6C-ABB3-DFAB0203AF59}" type="presParOf" srcId="{10FEEE26-9E53-4A5B-8448-7DB6C394DDD1}" destId="{C74F7D76-C0F6-48A1-BE4E-33354844B4C8}" srcOrd="1" destOrd="0" presId="urn:microsoft.com/office/officeart/2005/8/layout/hierarchy1"/>
    <dgm:cxn modelId="{01FF4439-ED39-434C-A03D-EC629DE3D028}" type="presParOf" srcId="{C74F7D76-C0F6-48A1-BE4E-33354844B4C8}" destId="{A9C4E859-0195-47AF-BAA4-83E9A7BE312D}" srcOrd="0" destOrd="0" presId="urn:microsoft.com/office/officeart/2005/8/layout/hierarchy1"/>
    <dgm:cxn modelId="{7DD252DA-5B9D-420F-B07C-2DF2B5E362B5}" type="presParOf" srcId="{C74F7D76-C0F6-48A1-BE4E-33354844B4C8}" destId="{EE959546-15EC-4D1C-BACA-CA7290D1B6B4}" srcOrd="1" destOrd="0" presId="urn:microsoft.com/office/officeart/2005/8/layout/hierarchy1"/>
    <dgm:cxn modelId="{85D4D328-A6CE-4BA1-90B1-80541E0A5B97}" type="presParOf" srcId="{EE959546-15EC-4D1C-BACA-CA7290D1B6B4}" destId="{03258A96-E0B5-474D-8C5F-E59D8DAF55A0}" srcOrd="0" destOrd="0" presId="urn:microsoft.com/office/officeart/2005/8/layout/hierarchy1"/>
    <dgm:cxn modelId="{03953E0D-9AD7-4DC8-A5D3-6DDC5C181DC2}" type="presParOf" srcId="{03258A96-E0B5-474D-8C5F-E59D8DAF55A0}" destId="{060E067B-D8AB-4450-B13E-B6A76A015135}" srcOrd="0" destOrd="0" presId="urn:microsoft.com/office/officeart/2005/8/layout/hierarchy1"/>
    <dgm:cxn modelId="{6D49DC87-4333-47DD-8128-08A333886840}" type="presParOf" srcId="{03258A96-E0B5-474D-8C5F-E59D8DAF55A0}" destId="{CB65536F-F57F-4185-9CE1-013800F564FF}" srcOrd="1" destOrd="0" presId="urn:microsoft.com/office/officeart/2005/8/layout/hierarchy1"/>
    <dgm:cxn modelId="{7CA2C59D-C9DB-4C9B-B936-74D0F52DE41E}" type="presParOf" srcId="{EE959546-15EC-4D1C-BACA-CA7290D1B6B4}" destId="{4A6F3EA7-653C-4233-A15F-21C241A552C8}" srcOrd="1" destOrd="0" presId="urn:microsoft.com/office/officeart/2005/8/layout/hierarchy1"/>
    <dgm:cxn modelId="{7851CC3F-0D76-4417-A7CB-13A9AF1EE99C}" type="presParOf" srcId="{4A6F3EA7-653C-4233-A15F-21C241A552C8}" destId="{6AE26B20-DFDB-4CA2-9D0F-8AA4CE9C06A2}" srcOrd="0" destOrd="0" presId="urn:microsoft.com/office/officeart/2005/8/layout/hierarchy1"/>
    <dgm:cxn modelId="{FDBC9871-7F84-40D7-B924-4B330D8C5731}" type="presParOf" srcId="{4A6F3EA7-653C-4233-A15F-21C241A552C8}" destId="{54D17E11-A99B-44A8-8B2B-B6F4F8D3844A}" srcOrd="1" destOrd="0" presId="urn:microsoft.com/office/officeart/2005/8/layout/hierarchy1"/>
    <dgm:cxn modelId="{A08E5934-9C9E-43F4-AEE1-A2EB2C44F16E}" type="presParOf" srcId="{54D17E11-A99B-44A8-8B2B-B6F4F8D3844A}" destId="{E30E4030-DBB0-4F23-9930-A4039FFB5E56}" srcOrd="0" destOrd="0" presId="urn:microsoft.com/office/officeart/2005/8/layout/hierarchy1"/>
    <dgm:cxn modelId="{5D69518F-E359-476B-97A8-C86CAC762087}" type="presParOf" srcId="{E30E4030-DBB0-4F23-9930-A4039FFB5E56}" destId="{76817037-82DD-42F8-9C3C-EA1977E19946}" srcOrd="0" destOrd="0" presId="urn:microsoft.com/office/officeart/2005/8/layout/hierarchy1"/>
    <dgm:cxn modelId="{CCA66A7D-B754-4C76-A5F1-558A4BBC0D30}" type="presParOf" srcId="{E30E4030-DBB0-4F23-9930-A4039FFB5E56}" destId="{5AA50291-3638-4553-A9F4-B28EFB601876}" srcOrd="1" destOrd="0" presId="urn:microsoft.com/office/officeart/2005/8/layout/hierarchy1"/>
    <dgm:cxn modelId="{01971023-0018-4445-B1C4-C270C8D71724}" type="presParOf" srcId="{54D17E11-A99B-44A8-8B2B-B6F4F8D3844A}" destId="{A9C27EBA-426C-4427-9E42-4561D3199BB7}" srcOrd="1" destOrd="0" presId="urn:microsoft.com/office/officeart/2005/8/layout/hierarchy1"/>
    <dgm:cxn modelId="{51F59799-D506-49DA-A96C-14D2CBA84537}" type="presParOf" srcId="{4A6F3EA7-653C-4233-A15F-21C241A552C8}" destId="{BDBBD465-B7B4-49DD-AFCD-B12B5EB9408C}" srcOrd="2" destOrd="0" presId="urn:microsoft.com/office/officeart/2005/8/layout/hierarchy1"/>
    <dgm:cxn modelId="{597E966E-6F64-4CA1-AFC1-E0F6C7C801F2}" type="presParOf" srcId="{4A6F3EA7-653C-4233-A15F-21C241A552C8}" destId="{1562304F-32DC-44E4-8A3C-0B4D14F8EF84}" srcOrd="3" destOrd="0" presId="urn:microsoft.com/office/officeart/2005/8/layout/hierarchy1"/>
    <dgm:cxn modelId="{DBB047AE-B7E1-408C-9BF0-21B6ABFB22FC}" type="presParOf" srcId="{1562304F-32DC-44E4-8A3C-0B4D14F8EF84}" destId="{B646565A-E1ED-4D34-BCC3-1428BFC48F04}" srcOrd="0" destOrd="0" presId="urn:microsoft.com/office/officeart/2005/8/layout/hierarchy1"/>
    <dgm:cxn modelId="{9FB6C725-BDF1-4E9A-87B6-C3B16AAA321D}" type="presParOf" srcId="{B646565A-E1ED-4D34-BCC3-1428BFC48F04}" destId="{4EED6552-C6EF-4D92-A17D-583724B881E5}" srcOrd="0" destOrd="0" presId="urn:microsoft.com/office/officeart/2005/8/layout/hierarchy1"/>
    <dgm:cxn modelId="{BB0228A6-1641-437B-BE30-E2BE7EB37D49}" type="presParOf" srcId="{B646565A-E1ED-4D34-BCC3-1428BFC48F04}" destId="{B086B72B-302A-4D77-82D3-AED027BAECED}" srcOrd="1" destOrd="0" presId="urn:microsoft.com/office/officeart/2005/8/layout/hierarchy1"/>
    <dgm:cxn modelId="{B7A12AFB-ABF8-4CBC-8FD9-0CCA84A1ED37}" type="presParOf" srcId="{1562304F-32DC-44E4-8A3C-0B4D14F8EF84}" destId="{DAD37979-0097-4AB7-A7B2-15D8E54F3C28}" srcOrd="1" destOrd="0" presId="urn:microsoft.com/office/officeart/2005/8/layout/hierarchy1"/>
    <dgm:cxn modelId="{E72E204F-734A-48D7-82C2-CA2FEAD06126}" type="presParOf" srcId="{C74F7D76-C0F6-48A1-BE4E-33354844B4C8}" destId="{086A595C-46B6-42B3-B58E-750B78F61A80}" srcOrd="2" destOrd="0" presId="urn:microsoft.com/office/officeart/2005/8/layout/hierarchy1"/>
    <dgm:cxn modelId="{EF592C59-C00E-4449-806D-C195AAB372CC}" type="presParOf" srcId="{C74F7D76-C0F6-48A1-BE4E-33354844B4C8}" destId="{537DCD1A-807B-465C-BDCF-2D768D637E81}" srcOrd="3" destOrd="0" presId="urn:microsoft.com/office/officeart/2005/8/layout/hierarchy1"/>
    <dgm:cxn modelId="{5DE07FB5-6CDB-42E9-80C1-9C0076B79C08}" type="presParOf" srcId="{537DCD1A-807B-465C-BDCF-2D768D637E81}" destId="{9256A83F-32F0-486F-8481-03D085A1E17E}" srcOrd="0" destOrd="0" presId="urn:microsoft.com/office/officeart/2005/8/layout/hierarchy1"/>
    <dgm:cxn modelId="{2B7B02C3-2BFD-4EA5-827B-EFEF60AE1B27}" type="presParOf" srcId="{9256A83F-32F0-486F-8481-03D085A1E17E}" destId="{CF0C9A1A-0455-48EF-9396-054361735787}" srcOrd="0" destOrd="0" presId="urn:microsoft.com/office/officeart/2005/8/layout/hierarchy1"/>
    <dgm:cxn modelId="{C0642781-A24A-43A7-A42C-6A887B3084C9}" type="presParOf" srcId="{9256A83F-32F0-486F-8481-03D085A1E17E}" destId="{2431C9EA-B12E-4D6A-BBA8-212E31DCB30B}" srcOrd="1" destOrd="0" presId="urn:microsoft.com/office/officeart/2005/8/layout/hierarchy1"/>
    <dgm:cxn modelId="{9B7DA54E-03DD-4C2E-B79A-B11F8A4D9420}" type="presParOf" srcId="{537DCD1A-807B-465C-BDCF-2D768D637E81}" destId="{774DA663-1F6A-4E90-9169-964EAD1A1CEF}" srcOrd="1" destOrd="0" presId="urn:microsoft.com/office/officeart/2005/8/layout/hierarchy1"/>
    <dgm:cxn modelId="{A1267141-5521-4427-B6D9-5D8FFE3A1A97}" type="presParOf" srcId="{774DA663-1F6A-4E90-9169-964EAD1A1CEF}" destId="{7A3CE8E0-6343-4EBF-BE94-8F0C42A7C8C8}" srcOrd="0" destOrd="0" presId="urn:microsoft.com/office/officeart/2005/8/layout/hierarchy1"/>
    <dgm:cxn modelId="{9EBDDBF6-4CFE-4631-87D7-051FD5286A05}" type="presParOf" srcId="{774DA663-1F6A-4E90-9169-964EAD1A1CEF}" destId="{C186DB6F-A11E-407B-B631-EE0C90F6CC28}" srcOrd="1" destOrd="0" presId="urn:microsoft.com/office/officeart/2005/8/layout/hierarchy1"/>
    <dgm:cxn modelId="{B219FC01-B1A8-417C-A448-D9B5BCE2F893}" type="presParOf" srcId="{C186DB6F-A11E-407B-B631-EE0C90F6CC28}" destId="{C61D2D07-7196-4EAA-AEFD-77033374B73E}" srcOrd="0" destOrd="0" presId="urn:microsoft.com/office/officeart/2005/8/layout/hierarchy1"/>
    <dgm:cxn modelId="{97EF8C6C-F224-4AB1-B59D-1BE2ACC2E6F1}" type="presParOf" srcId="{C61D2D07-7196-4EAA-AEFD-77033374B73E}" destId="{632E3A33-3EEF-4E48-9D58-02D36539AFCD}" srcOrd="0" destOrd="0" presId="urn:microsoft.com/office/officeart/2005/8/layout/hierarchy1"/>
    <dgm:cxn modelId="{13CF25C7-13F1-4E53-A5F6-CA6FA564E9CC}" type="presParOf" srcId="{C61D2D07-7196-4EAA-AEFD-77033374B73E}" destId="{DE653B80-8645-4FD1-8BD6-19693EF07C21}" srcOrd="1" destOrd="0" presId="urn:microsoft.com/office/officeart/2005/8/layout/hierarchy1"/>
    <dgm:cxn modelId="{D41F99A9-CF6B-4745-9A4B-BE27E66B872B}" type="presParOf" srcId="{C186DB6F-A11E-407B-B631-EE0C90F6CC28}" destId="{B360E4E2-1574-450D-B1D9-952C8E8C8227}" srcOrd="1" destOrd="0" presId="urn:microsoft.com/office/officeart/2005/8/layout/hierarchy1"/>
    <dgm:cxn modelId="{8BC8A8B0-993E-4879-893A-782D52D38D07}" type="presParOf" srcId="{774DA663-1F6A-4E90-9169-964EAD1A1CEF}" destId="{CC3B1F02-119E-4079-B92D-7BB7929A4DB2}" srcOrd="2" destOrd="0" presId="urn:microsoft.com/office/officeart/2005/8/layout/hierarchy1"/>
    <dgm:cxn modelId="{758373CB-6906-4D07-93C4-23BD65DE1D14}" type="presParOf" srcId="{774DA663-1F6A-4E90-9169-964EAD1A1CEF}" destId="{05285232-B6DC-4122-B948-B624EBEDF049}" srcOrd="3" destOrd="0" presId="urn:microsoft.com/office/officeart/2005/8/layout/hierarchy1"/>
    <dgm:cxn modelId="{8939439E-70ED-4D01-9B95-462226A0C248}" type="presParOf" srcId="{05285232-B6DC-4122-B948-B624EBEDF049}" destId="{5E13D515-859B-4C1D-B40F-4ECB2BA04084}" srcOrd="0" destOrd="0" presId="urn:microsoft.com/office/officeart/2005/8/layout/hierarchy1"/>
    <dgm:cxn modelId="{EF869BC0-4002-4A2F-8613-B6AEDCD57A7A}" type="presParOf" srcId="{5E13D515-859B-4C1D-B40F-4ECB2BA04084}" destId="{048B3821-5545-469C-875D-E6040F30B0D6}" srcOrd="0" destOrd="0" presId="urn:microsoft.com/office/officeart/2005/8/layout/hierarchy1"/>
    <dgm:cxn modelId="{BF0A8FF9-9A82-4924-BE90-F49414F201A9}" type="presParOf" srcId="{5E13D515-859B-4C1D-B40F-4ECB2BA04084}" destId="{AF2BAC73-233B-45DF-B765-A84806C9FE14}" srcOrd="1" destOrd="0" presId="urn:microsoft.com/office/officeart/2005/8/layout/hierarchy1"/>
    <dgm:cxn modelId="{ADB91CA6-00B4-4D12-A3E7-CB09B352466D}" type="presParOf" srcId="{05285232-B6DC-4122-B948-B624EBEDF049}" destId="{021A7B8A-BBDE-4CC7-96FB-E43F20C801D8}" srcOrd="1" destOrd="0" presId="urn:microsoft.com/office/officeart/2005/8/layout/hierarchy1"/>
    <dgm:cxn modelId="{0E8488D2-FEDB-43E7-8CA6-DCEAE759A056}" type="presParOf" srcId="{C74F7D76-C0F6-48A1-BE4E-33354844B4C8}" destId="{56CCA34F-18F5-4207-88E3-C7E4F4442F19}" srcOrd="4" destOrd="0" presId="urn:microsoft.com/office/officeart/2005/8/layout/hierarchy1"/>
    <dgm:cxn modelId="{845267D8-B7A6-4377-B75C-8EC8289EF9E5}" type="presParOf" srcId="{C74F7D76-C0F6-48A1-BE4E-33354844B4C8}" destId="{1BF17D5E-B9BE-4088-A3A9-F7FCD83FB8D9}" srcOrd="5" destOrd="0" presId="urn:microsoft.com/office/officeart/2005/8/layout/hierarchy1"/>
    <dgm:cxn modelId="{FDBFFC46-2B3A-4748-AAB2-C15896185C08}" type="presParOf" srcId="{1BF17D5E-B9BE-4088-A3A9-F7FCD83FB8D9}" destId="{3529456E-5370-497F-887E-80049EC7C2E7}" srcOrd="0" destOrd="0" presId="urn:microsoft.com/office/officeart/2005/8/layout/hierarchy1"/>
    <dgm:cxn modelId="{D1EED0FB-8416-47A3-BD4E-54719D827A0F}" type="presParOf" srcId="{3529456E-5370-497F-887E-80049EC7C2E7}" destId="{4925B8BB-FF79-4EF3-BFBD-0BCD5A967FA2}" srcOrd="0" destOrd="0" presId="urn:microsoft.com/office/officeart/2005/8/layout/hierarchy1"/>
    <dgm:cxn modelId="{8AE4F073-FE79-4F88-98DE-32FB99CEDC02}" type="presParOf" srcId="{3529456E-5370-497F-887E-80049EC7C2E7}" destId="{28318A37-A449-4EA5-A281-94B6797C44C2}" srcOrd="1" destOrd="0" presId="urn:microsoft.com/office/officeart/2005/8/layout/hierarchy1"/>
    <dgm:cxn modelId="{F1A5E2AC-6B51-48E5-B3EA-2C98B39CC920}" type="presParOf" srcId="{1BF17D5E-B9BE-4088-A3A9-F7FCD83FB8D9}" destId="{3BD2B707-D8A9-41C2-B79E-D32E6BFF757C}" srcOrd="1" destOrd="0" presId="urn:microsoft.com/office/officeart/2005/8/layout/hierarchy1"/>
    <dgm:cxn modelId="{E6B70219-E4A8-4F9C-A96B-46C3C3C3A446}" type="presParOf" srcId="{3BD2B707-D8A9-41C2-B79E-D32E6BFF757C}" destId="{D87EDE42-1C62-4539-B822-A50F17FD8CCC}" srcOrd="0" destOrd="0" presId="urn:microsoft.com/office/officeart/2005/8/layout/hierarchy1"/>
    <dgm:cxn modelId="{F5CE00B3-B8CD-45C3-9C70-77A9B406B4DF}" type="presParOf" srcId="{3BD2B707-D8A9-41C2-B79E-D32E6BFF757C}" destId="{7948BA06-816B-44EE-A283-C96173F1E986}" srcOrd="1" destOrd="0" presId="urn:microsoft.com/office/officeart/2005/8/layout/hierarchy1"/>
    <dgm:cxn modelId="{680F7630-8E86-4849-9AE7-1E39CC703A36}" type="presParOf" srcId="{7948BA06-816B-44EE-A283-C96173F1E986}" destId="{749ECA0F-02E3-48D0-A522-127FD88129A7}" srcOrd="0" destOrd="0" presId="urn:microsoft.com/office/officeart/2005/8/layout/hierarchy1"/>
    <dgm:cxn modelId="{FE670CA4-53E0-443F-8284-5E34FD074ABA}" type="presParOf" srcId="{749ECA0F-02E3-48D0-A522-127FD88129A7}" destId="{69757504-A5B8-4318-855A-FB030AD58594}" srcOrd="0" destOrd="0" presId="urn:microsoft.com/office/officeart/2005/8/layout/hierarchy1"/>
    <dgm:cxn modelId="{3F34F74C-0D38-4F98-A80A-29B8C5903698}" type="presParOf" srcId="{749ECA0F-02E3-48D0-A522-127FD88129A7}" destId="{BD67E068-EE4B-4C62-AA6F-22A57011B19F}" srcOrd="1" destOrd="0" presId="urn:microsoft.com/office/officeart/2005/8/layout/hierarchy1"/>
    <dgm:cxn modelId="{087C6CE6-9331-463E-B363-15FAE06CDA46}" type="presParOf" srcId="{7948BA06-816B-44EE-A283-C96173F1E986}" destId="{6BCB38B8-6E0F-490E-9D4A-858E3416F46E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87EDE42-1C62-4539-B822-A50F17FD8CCC}">
      <dsp:nvSpPr>
        <dsp:cNvPr id="0" name=""/>
        <dsp:cNvSpPr/>
      </dsp:nvSpPr>
      <dsp:spPr>
        <a:xfrm>
          <a:off x="7697731" y="4325334"/>
          <a:ext cx="91440" cy="295511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73377"/>
              </a:lnTo>
              <a:lnTo>
                <a:pt x="46229" y="173377"/>
              </a:lnTo>
              <a:lnTo>
                <a:pt x="46229" y="29551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6CCA34F-18F5-4207-88E3-C7E4F4442F19}">
      <dsp:nvSpPr>
        <dsp:cNvPr id="0" name=""/>
        <dsp:cNvSpPr/>
      </dsp:nvSpPr>
      <dsp:spPr>
        <a:xfrm>
          <a:off x="4166024" y="983742"/>
          <a:ext cx="3577426" cy="885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571"/>
              </a:lnTo>
              <a:lnTo>
                <a:pt x="3577426" y="763571"/>
              </a:lnTo>
              <a:lnTo>
                <a:pt x="3577426" y="8857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C3B1F02-119E-4079-B92D-7BB7929A4DB2}">
      <dsp:nvSpPr>
        <dsp:cNvPr id="0" name=""/>
        <dsp:cNvSpPr/>
      </dsp:nvSpPr>
      <dsp:spPr>
        <a:xfrm>
          <a:off x="4889594" y="2860993"/>
          <a:ext cx="892729" cy="3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97"/>
              </a:lnTo>
              <a:lnTo>
                <a:pt x="892729" y="261297"/>
              </a:lnTo>
              <a:lnTo>
                <a:pt x="892729" y="383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A3CE8E0-6343-4EBF-BE94-8F0C42A7C8C8}">
      <dsp:nvSpPr>
        <dsp:cNvPr id="0" name=""/>
        <dsp:cNvSpPr/>
      </dsp:nvSpPr>
      <dsp:spPr>
        <a:xfrm>
          <a:off x="3969481" y="2860993"/>
          <a:ext cx="920112" cy="383431"/>
        </a:xfrm>
        <a:custGeom>
          <a:avLst/>
          <a:gdLst/>
          <a:ahLst/>
          <a:cxnLst/>
          <a:rect l="0" t="0" r="0" b="0"/>
          <a:pathLst>
            <a:path>
              <a:moveTo>
                <a:pt x="920112" y="0"/>
              </a:moveTo>
              <a:lnTo>
                <a:pt x="920112" y="261297"/>
              </a:lnTo>
              <a:lnTo>
                <a:pt x="0" y="261297"/>
              </a:lnTo>
              <a:lnTo>
                <a:pt x="0" y="383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6A595C-46B6-42B3-B58E-750B78F61A80}">
      <dsp:nvSpPr>
        <dsp:cNvPr id="0" name=""/>
        <dsp:cNvSpPr/>
      </dsp:nvSpPr>
      <dsp:spPr>
        <a:xfrm>
          <a:off x="4166024" y="983742"/>
          <a:ext cx="723569" cy="8857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763571"/>
              </a:lnTo>
              <a:lnTo>
                <a:pt x="723569" y="763571"/>
              </a:lnTo>
              <a:lnTo>
                <a:pt x="723569" y="8857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DBBD465-B7B4-49DD-AFCD-B12B5EB9408C}">
      <dsp:nvSpPr>
        <dsp:cNvPr id="0" name=""/>
        <dsp:cNvSpPr/>
      </dsp:nvSpPr>
      <dsp:spPr>
        <a:xfrm>
          <a:off x="1465387" y="2816924"/>
          <a:ext cx="805682" cy="38343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1297"/>
              </a:lnTo>
              <a:lnTo>
                <a:pt x="805682" y="261297"/>
              </a:lnTo>
              <a:lnTo>
                <a:pt x="805682" y="38343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E26B20-DFDB-4CA2-9D0F-8AA4CE9C06A2}">
      <dsp:nvSpPr>
        <dsp:cNvPr id="0" name=""/>
        <dsp:cNvSpPr/>
      </dsp:nvSpPr>
      <dsp:spPr>
        <a:xfrm>
          <a:off x="684740" y="2816924"/>
          <a:ext cx="780646" cy="376064"/>
        </a:xfrm>
        <a:custGeom>
          <a:avLst/>
          <a:gdLst/>
          <a:ahLst/>
          <a:cxnLst/>
          <a:rect l="0" t="0" r="0" b="0"/>
          <a:pathLst>
            <a:path>
              <a:moveTo>
                <a:pt x="780646" y="0"/>
              </a:moveTo>
              <a:lnTo>
                <a:pt x="780646" y="253930"/>
              </a:lnTo>
              <a:lnTo>
                <a:pt x="0" y="253930"/>
              </a:lnTo>
              <a:lnTo>
                <a:pt x="0" y="37606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9C4E859-0195-47AF-BAA4-83E9A7BE312D}">
      <dsp:nvSpPr>
        <dsp:cNvPr id="0" name=""/>
        <dsp:cNvSpPr/>
      </dsp:nvSpPr>
      <dsp:spPr>
        <a:xfrm>
          <a:off x="1465387" y="983742"/>
          <a:ext cx="2700637" cy="885706"/>
        </a:xfrm>
        <a:custGeom>
          <a:avLst/>
          <a:gdLst/>
          <a:ahLst/>
          <a:cxnLst/>
          <a:rect l="0" t="0" r="0" b="0"/>
          <a:pathLst>
            <a:path>
              <a:moveTo>
                <a:pt x="2700637" y="0"/>
              </a:moveTo>
              <a:lnTo>
                <a:pt x="2700637" y="763571"/>
              </a:lnTo>
              <a:lnTo>
                <a:pt x="0" y="763571"/>
              </a:lnTo>
              <a:lnTo>
                <a:pt x="0" y="885706"/>
              </a:lnTo>
            </a:path>
          </a:pathLst>
        </a:custGeom>
        <a:noFill/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A4AB6D0-514F-47BB-99F8-5A593B032254}">
      <dsp:nvSpPr>
        <dsp:cNvPr id="0" name=""/>
        <dsp:cNvSpPr/>
      </dsp:nvSpPr>
      <dsp:spPr>
        <a:xfrm>
          <a:off x="152114" y="-139163"/>
          <a:ext cx="8027820" cy="112290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59A7F3C-B9A0-4A61-A9B4-8A1AD52FEA45}">
      <dsp:nvSpPr>
        <dsp:cNvPr id="0" name=""/>
        <dsp:cNvSpPr/>
      </dsp:nvSpPr>
      <dsp:spPr>
        <a:xfrm>
          <a:off x="298602" y="0"/>
          <a:ext cx="8027820" cy="11229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2500" b="1" kern="1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Основные направления деятельности  МОО «Аистенок» по профилактике социального сиротства и семейного неблагополучия</a:t>
          </a:r>
          <a:endParaRPr lang="ru-RU" sz="2500" b="1" kern="1200" dirty="0">
            <a:solidFill>
              <a:srgbClr val="C0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31491" y="32889"/>
        <a:ext cx="7962042" cy="1057128"/>
      </dsp:txXfrm>
    </dsp:sp>
    <dsp:sp modelId="{060E067B-D8AB-4450-B13E-B6A76A015135}">
      <dsp:nvSpPr>
        <dsp:cNvPr id="0" name=""/>
        <dsp:cNvSpPr/>
      </dsp:nvSpPr>
      <dsp:spPr>
        <a:xfrm>
          <a:off x="276838" y="1869448"/>
          <a:ext cx="2377096" cy="94747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CB65536F-F57F-4185-9CE1-013800F564FF}">
      <dsp:nvSpPr>
        <dsp:cNvPr id="0" name=""/>
        <dsp:cNvSpPr/>
      </dsp:nvSpPr>
      <dsp:spPr>
        <a:xfrm>
          <a:off x="423326" y="2008612"/>
          <a:ext cx="2377096" cy="94747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altLang="ru-RU" sz="1800" b="0" kern="1200">
              <a:effectLst/>
              <a:latin typeface="+mj-lt"/>
              <a:cs typeface="Arial" pitchFamily="34" charset="0"/>
            </a:rPr>
            <a:t>Помощь семьям в трудной жизненной ситуации  </a:t>
          </a:r>
          <a:endParaRPr lang="ru-RU" sz="1800" b="0" kern="1200" dirty="0">
            <a:effectLst/>
            <a:latin typeface="+mj-lt"/>
          </a:endParaRPr>
        </a:p>
      </dsp:txBody>
      <dsp:txXfrm>
        <a:off x="451077" y="2036363"/>
        <a:ext cx="2321594" cy="891973"/>
      </dsp:txXfrm>
    </dsp:sp>
    <dsp:sp modelId="{76817037-82DD-42F8-9C3C-EA1977E19946}">
      <dsp:nvSpPr>
        <dsp:cNvPr id="0" name=""/>
        <dsp:cNvSpPr/>
      </dsp:nvSpPr>
      <dsp:spPr>
        <a:xfrm>
          <a:off x="25545" y="3192989"/>
          <a:ext cx="1318389" cy="2594563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A50291-3638-4553-A9F4-B28EFB601876}">
      <dsp:nvSpPr>
        <dsp:cNvPr id="0" name=""/>
        <dsp:cNvSpPr/>
      </dsp:nvSpPr>
      <dsp:spPr>
        <a:xfrm>
          <a:off x="172033" y="3332152"/>
          <a:ext cx="1318389" cy="259456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Сохранение родной семьи для ребенка 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(профилактика отказов, предупреждение изъятия)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210647" y="3370766"/>
        <a:ext cx="1241161" cy="2517335"/>
      </dsp:txXfrm>
    </dsp:sp>
    <dsp:sp modelId="{4EED6552-C6EF-4D92-A17D-583724B881E5}">
      <dsp:nvSpPr>
        <dsp:cNvPr id="0" name=""/>
        <dsp:cNvSpPr/>
      </dsp:nvSpPr>
      <dsp:spPr>
        <a:xfrm>
          <a:off x="1611874" y="3200356"/>
          <a:ext cx="1318389" cy="197809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086B72B-302A-4D77-82D3-AED027BAECED}">
      <dsp:nvSpPr>
        <dsp:cNvPr id="0" name=""/>
        <dsp:cNvSpPr/>
      </dsp:nvSpPr>
      <dsp:spPr>
        <a:xfrm>
          <a:off x="1758362" y="3339519"/>
          <a:ext cx="1318389" cy="197809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Оказание комплексной помощи семьям в трудной жизненной ситуации</a:t>
          </a:r>
          <a:endParaRPr lang="ru-RU" sz="1600" kern="1200" dirty="0"/>
        </a:p>
      </dsp:txBody>
      <dsp:txXfrm>
        <a:off x="1796976" y="3378133"/>
        <a:ext cx="1241161" cy="1900863"/>
      </dsp:txXfrm>
    </dsp:sp>
    <dsp:sp modelId="{CF0C9A1A-0455-48EF-9396-054361735787}">
      <dsp:nvSpPr>
        <dsp:cNvPr id="0" name=""/>
        <dsp:cNvSpPr/>
      </dsp:nvSpPr>
      <dsp:spPr>
        <a:xfrm>
          <a:off x="3456576" y="1869448"/>
          <a:ext cx="2866034" cy="9915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431C9EA-B12E-4D6A-BBA8-212E31DCB30B}">
      <dsp:nvSpPr>
        <dsp:cNvPr id="0" name=""/>
        <dsp:cNvSpPr/>
      </dsp:nvSpPr>
      <dsp:spPr>
        <a:xfrm>
          <a:off x="3603064" y="2008612"/>
          <a:ext cx="2866034" cy="99154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0" kern="1200"/>
            <a:t>Содействие семейному жизнеустройству детей-сирот и детей, оставшихся без попечения родителей </a:t>
          </a:r>
          <a:endParaRPr lang="ru-RU" sz="1800" b="0" kern="1200" dirty="0"/>
        </a:p>
      </dsp:txBody>
      <dsp:txXfrm>
        <a:off x="3632105" y="2037653"/>
        <a:ext cx="2807952" cy="933462"/>
      </dsp:txXfrm>
    </dsp:sp>
    <dsp:sp modelId="{632E3A33-3EEF-4E48-9D58-02D36539AFCD}">
      <dsp:nvSpPr>
        <dsp:cNvPr id="0" name=""/>
        <dsp:cNvSpPr/>
      </dsp:nvSpPr>
      <dsp:spPr>
        <a:xfrm>
          <a:off x="3223240" y="3244425"/>
          <a:ext cx="1492483" cy="148753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DE653B80-8645-4FD1-8BD6-19693EF07C21}">
      <dsp:nvSpPr>
        <dsp:cNvPr id="0" name=""/>
        <dsp:cNvSpPr/>
      </dsp:nvSpPr>
      <dsp:spPr>
        <a:xfrm>
          <a:off x="3369728" y="3383588"/>
          <a:ext cx="1492483" cy="148753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Подготовка и сопровождение приемных родителей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3413297" y="3427157"/>
        <a:ext cx="1405345" cy="1400400"/>
      </dsp:txXfrm>
    </dsp:sp>
    <dsp:sp modelId="{048B3821-5545-469C-875D-E6040F30B0D6}">
      <dsp:nvSpPr>
        <dsp:cNvPr id="0" name=""/>
        <dsp:cNvSpPr/>
      </dsp:nvSpPr>
      <dsp:spPr>
        <a:xfrm>
          <a:off x="5008699" y="3244425"/>
          <a:ext cx="1547249" cy="179155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F2BAC73-233B-45DF-B765-A84806C9FE14}">
      <dsp:nvSpPr>
        <dsp:cNvPr id="0" name=""/>
        <dsp:cNvSpPr/>
      </dsp:nvSpPr>
      <dsp:spPr>
        <a:xfrm>
          <a:off x="5155186" y="3383588"/>
          <a:ext cx="1547249" cy="17915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/>
            <a:t>Работа  нянь  в детских городских  больницах с  детьми «отказниками»</a:t>
          </a:r>
        </a:p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5200503" y="3428905"/>
        <a:ext cx="1456615" cy="1700917"/>
      </dsp:txXfrm>
    </dsp:sp>
    <dsp:sp modelId="{4925B8BB-FF79-4EF3-BFBD-0BCD5A967FA2}">
      <dsp:nvSpPr>
        <dsp:cNvPr id="0" name=""/>
        <dsp:cNvSpPr/>
      </dsp:nvSpPr>
      <dsp:spPr>
        <a:xfrm>
          <a:off x="6920419" y="1869448"/>
          <a:ext cx="1646062" cy="2455885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28318A37-A449-4EA5-A281-94B6797C44C2}">
      <dsp:nvSpPr>
        <dsp:cNvPr id="0" name=""/>
        <dsp:cNvSpPr/>
      </dsp:nvSpPr>
      <dsp:spPr>
        <a:xfrm>
          <a:off x="7066907" y="2008612"/>
          <a:ext cx="1646062" cy="245588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kern="1200"/>
            <a:t>Развитие профессиона-льного сообщества и продвижение темы эффективной благотворительности</a:t>
          </a:r>
          <a:endParaRPr lang="ru-RU" sz="1800" kern="1200" dirty="0"/>
        </a:p>
      </dsp:txBody>
      <dsp:txXfrm>
        <a:off x="7115119" y="2056824"/>
        <a:ext cx="1549638" cy="2359461"/>
      </dsp:txXfrm>
    </dsp:sp>
    <dsp:sp modelId="{69757504-A5B8-4318-855A-FB030AD58594}">
      <dsp:nvSpPr>
        <dsp:cNvPr id="0" name=""/>
        <dsp:cNvSpPr/>
      </dsp:nvSpPr>
      <dsp:spPr>
        <a:xfrm>
          <a:off x="6849433" y="4620845"/>
          <a:ext cx="1789055" cy="1086522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BD67E068-EE4B-4C62-AA6F-22A57011B19F}">
      <dsp:nvSpPr>
        <dsp:cNvPr id="0" name=""/>
        <dsp:cNvSpPr/>
      </dsp:nvSpPr>
      <dsp:spPr>
        <a:xfrm>
          <a:off x="6995920" y="4760009"/>
          <a:ext cx="1789055" cy="108652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/>
            <a:t>Конференции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/>
            <a:t>Исследования 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/>
            <a:t>Семинары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ts val="0"/>
            </a:spcAft>
            <a:buNone/>
          </a:pPr>
          <a:r>
            <a:rPr lang="ru-RU" sz="1500" kern="1200"/>
            <a:t>Стажировочная площадка</a:t>
          </a:r>
          <a:endParaRPr lang="ru-RU" sz="1500" kern="1200" dirty="0"/>
        </a:p>
      </dsp:txBody>
      <dsp:txXfrm>
        <a:off x="7027743" y="4791832"/>
        <a:ext cx="1725409" cy="102287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FE938B-189A-413C-A583-29312A6F03DE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0DAFF0B-DC1C-4C45-A935-1187875369E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6571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930E05-E558-4845-8702-DEC447C5A822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ndara" pitchFamily="34" charset="0"/>
                <a:cs typeface="Arial" charset="0"/>
              </a:defRPr>
            </a:lvl9pPr>
          </a:lstStyle>
          <a:p>
            <a:pPr algn="r"/>
            <a:fld id="{CF258063-3C8E-4CEF-9903-F56CB9C35F18}" type="slidenum">
              <a:rPr lang="ru-RU" altLang="ru-RU" sz="1200"/>
              <a:pPr algn="r"/>
              <a:t>8</a:t>
            </a:fld>
            <a:endParaRPr lang="ru-RU" altLang="ru-RU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0948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0359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46830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6877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6866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87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0046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5447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7274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1370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21781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6B091D-893C-4BB6-9AAE-B2FC31DDE7D2}" type="datetimeFigureOut">
              <a:rPr lang="ru-RU" smtClean="0"/>
              <a:t>14.11.2023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E7CAFE-4073-49AC-A411-410DE78BC2F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2414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aksora.com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7990656" cy="1470025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Круглый стол в Общественной палате РС(Я)  по теме: </a:t>
            </a:r>
            <a:br>
              <a:rPr 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«Межведомственное взаимодействие по проблемам семей с детьми, попавших в трудную жизненную ситуацию </a:t>
            </a:r>
            <a:b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т. ч. женщин и детей с особенностями психического здоровья)</a:t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5589240"/>
            <a:ext cx="6400800" cy="985664"/>
          </a:xfrm>
        </p:spPr>
        <p:txBody>
          <a:bodyPr>
            <a:normAutofit fontScale="92500" lnSpcReduction="20000"/>
          </a:bodyPr>
          <a:lstStyle/>
          <a:p>
            <a:endParaRPr lang="ru-RU" dirty="0"/>
          </a:p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Представление организаций </a:t>
            </a:r>
          </a:p>
        </p:txBody>
      </p:sp>
      <p:pic>
        <p:nvPicPr>
          <p:cNvPr id="1026" name="Picture 2" descr="C:\Users\Владелец\Desktop\Якутск. Выездная стажировка\рабочее\Лого для презентаци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4653136"/>
            <a:ext cx="3844816" cy="14718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909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7780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764704"/>
            <a:ext cx="8424936" cy="576064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ru-RU" sz="3400" b="1" dirty="0">
                <a:solidFill>
                  <a:srgbClr val="C00000"/>
                </a:solidFill>
              </a:rPr>
              <a:t>Название организации: </a:t>
            </a:r>
            <a:r>
              <a:rPr lang="ru-RU" sz="3400" dirty="0">
                <a:solidFill>
                  <a:srgbClr val="002060"/>
                </a:solidFill>
              </a:rPr>
              <a:t>Межрегиональная общественная организация по содействию семьям с детьми в трудной жизненной ситуации </a:t>
            </a:r>
            <a:r>
              <a:rPr lang="ru-RU" sz="3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«Аистенок»</a:t>
            </a:r>
          </a:p>
          <a:p>
            <a:pPr algn="just"/>
            <a:endParaRPr lang="ru-RU" sz="1900" dirty="0">
              <a:solidFill>
                <a:srgbClr val="002060"/>
              </a:solidFill>
            </a:endParaRPr>
          </a:p>
          <a:p>
            <a:r>
              <a:rPr lang="ru-RU" sz="3400" b="1" dirty="0">
                <a:solidFill>
                  <a:srgbClr val="C00000"/>
                </a:solidFill>
              </a:rPr>
              <a:t>Место нахождения: </a:t>
            </a:r>
            <a:r>
              <a:rPr lang="ru-RU" sz="3400" dirty="0">
                <a:solidFill>
                  <a:srgbClr val="002060"/>
                </a:solidFill>
              </a:rPr>
              <a:t>г. Екатеринбург и Свердловская область, г. Ишим, Тюменская область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3400" b="1" dirty="0">
                <a:solidFill>
                  <a:srgbClr val="C00000"/>
                </a:solidFill>
              </a:rPr>
              <a:t>С какого года работаем: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с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2003 года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3400" b="1" dirty="0">
                <a:solidFill>
                  <a:srgbClr val="C00000"/>
                </a:solidFill>
              </a:rPr>
              <a:t>С какого года работает приют:</a:t>
            </a:r>
            <a:r>
              <a:rPr lang="ru-RU" sz="3400" b="1" dirty="0">
                <a:solidFill>
                  <a:srgbClr val="002060"/>
                </a:solidFill>
              </a:rPr>
              <a:t>  </a:t>
            </a:r>
            <a:r>
              <a:rPr lang="ru-RU" sz="3400" dirty="0">
                <a:solidFill>
                  <a:srgbClr val="002060"/>
                </a:solidFill>
              </a:rPr>
              <a:t>с</a:t>
            </a:r>
            <a:r>
              <a:rPr lang="ru-RU" sz="3400" b="1" dirty="0">
                <a:solidFill>
                  <a:srgbClr val="002060"/>
                </a:solidFill>
              </a:rPr>
              <a:t> </a:t>
            </a:r>
            <a:r>
              <a:rPr lang="ru-RU" sz="3400" dirty="0">
                <a:solidFill>
                  <a:srgbClr val="002060"/>
                </a:solidFill>
              </a:rPr>
              <a:t>2019 года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3400" b="1" dirty="0">
                <a:solidFill>
                  <a:srgbClr val="C00000"/>
                </a:solidFill>
              </a:rPr>
              <a:t>Миссия:</a:t>
            </a:r>
            <a:r>
              <a:rPr lang="ru-RU" sz="3400" dirty="0">
                <a:solidFill>
                  <a:srgbClr val="002060"/>
                </a:solidFill>
              </a:rPr>
              <a:t> Профилактика социального сиротства и семейного неблагополучия</a:t>
            </a:r>
          </a:p>
          <a:p>
            <a:endParaRPr lang="ru-RU" sz="1900" dirty="0">
              <a:solidFill>
                <a:srgbClr val="002060"/>
              </a:solidFill>
            </a:endParaRPr>
          </a:p>
          <a:p>
            <a:r>
              <a:rPr lang="ru-RU" sz="3400" b="1" dirty="0">
                <a:solidFill>
                  <a:srgbClr val="C00000"/>
                </a:solidFill>
              </a:rPr>
              <a:t>Целевые группы:</a:t>
            </a:r>
          </a:p>
          <a:p>
            <a:pPr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Семьи и семьи с детьми, попавшие в трудную жизненную ситуацию</a:t>
            </a:r>
          </a:p>
          <a:p>
            <a:pPr lvl="0" algn="just" eaLnBrk="0" fontAlgn="base" hangingPunct="0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Беременные женщины, стоящие на распутье по поводу сохранения ребенка</a:t>
            </a:r>
            <a:endParaRPr lang="ru-RU" altLang="ru-RU" sz="2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sz="20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Женщины и дети, в отношение которых применяется домашнее насилие</a:t>
            </a:r>
            <a:endParaRPr lang="ru-RU" altLang="ru-RU" sz="2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Потенциальные и состоявшиеся приемные родители, опекуны, усыновители</a:t>
            </a:r>
            <a:endParaRPr lang="ru-RU" altLang="ru-RU" sz="22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Aft>
                <a:spcPct val="0"/>
              </a:spcAft>
              <a:buFont typeface="Wingdings" pitchFamily="2" charset="2"/>
              <a:buChar char="q"/>
            </a:pPr>
            <a:r>
              <a:rPr lang="ru-RU" altLang="ru-RU" sz="2200" dirty="0">
                <a:solidFill>
                  <a:srgbClr val="002060"/>
                </a:solidFill>
                <a:latin typeface="Arial" pitchFamily="34" charset="0"/>
                <a:ea typeface="Calibri" pitchFamily="34" charset="0"/>
                <a:cs typeface="Times New Roman" pitchFamily="18" charset="0"/>
              </a:rPr>
              <a:t>Специалисты сферы детства</a:t>
            </a:r>
            <a:endParaRPr lang="ru-RU" altLang="ru-RU" sz="22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pPr lvl="0" algn="just" eaLnBrk="0" fontAlgn="base" hangingPunct="0">
              <a:lnSpc>
                <a:spcPct val="115000"/>
              </a:lnSpc>
              <a:spcAft>
                <a:spcPct val="0"/>
              </a:spcAft>
              <a:buFont typeface="Symbol" pitchFamily="18" charset="2"/>
              <a:buChar char=""/>
            </a:pPr>
            <a:endParaRPr lang="ru-RU" altLang="ru-RU" sz="2000" dirty="0">
              <a:solidFill>
                <a:srgbClr val="002060"/>
              </a:solidFill>
              <a:ea typeface="Calibri" pitchFamily="34" charset="0"/>
              <a:cs typeface="Times New Roman" pitchFamily="18" charset="0"/>
            </a:endParaRPr>
          </a:p>
          <a:p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C:\Users\Владелец\Desktop\Якутск. Выездная стажировка\рабочее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5733256"/>
            <a:ext cx="1055993" cy="9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85530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5131263"/>
              </p:ext>
            </p:extLst>
          </p:nvPr>
        </p:nvGraphicFramePr>
        <p:xfrm>
          <a:off x="179512" y="260648"/>
          <a:ext cx="8784976" cy="6297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8434" name="Рисунок 1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933825" y="5994400"/>
            <a:ext cx="9874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2753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069360" cy="922114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Почему мы здесь?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72608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dirty="0">
                <a:solidFill>
                  <a:srgbClr val="002060"/>
                </a:solidFill>
              </a:rPr>
              <a:t>С 2003 года мы разрабатываем и развиваем комплексную системную помощь для поддержки семей с детьми в трудной жизненной ситуации по принципу «одного окна»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Являемся экспертами в области профилактики социального сиротства 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Содействуем консолидации профессионального сообщества организаций, имеющих на своей базе приюты для проживания </a:t>
            </a:r>
          </a:p>
          <a:p>
            <a:pPr marL="0" indent="0" algn="just">
              <a:buNone/>
            </a:pPr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Организуем и проводим  конференции, направленные на эффективное межсекторное взаимодействие, создание условий для обмена опытом, адаптацию лучших социальных практик под специфику региона, расширение спектра услуг.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Объединяем усилия и развиваем потенциал профессионального сообщества государственных, некоммерческих и религиозных организаций, работающих в сфере защиты семьи и детства, а также имеющих в составе своих организаций приюты для женщин с детьми. ​​​​​​​</a:t>
            </a:r>
          </a:p>
          <a:p>
            <a:pPr algn="just"/>
            <a:endParaRPr lang="ru-RU" sz="1400" dirty="0">
              <a:solidFill>
                <a:srgbClr val="002060"/>
              </a:solidFill>
            </a:endParaRPr>
          </a:p>
          <a:p>
            <a:pPr algn="just"/>
            <a:r>
              <a:rPr lang="ru-RU" dirty="0">
                <a:solidFill>
                  <a:srgbClr val="002060"/>
                </a:solidFill>
              </a:rPr>
              <a:t>Содействуем в открытии новых приютов по РФ (межсекторная выездная команда экспертов, обмен опытом, </a:t>
            </a:r>
            <a:r>
              <a:rPr lang="ru-RU" dirty="0" err="1">
                <a:solidFill>
                  <a:srgbClr val="002060"/>
                </a:solidFill>
              </a:rPr>
              <a:t>стажировочные</a:t>
            </a:r>
            <a:r>
              <a:rPr lang="ru-RU" dirty="0">
                <a:solidFill>
                  <a:srgbClr val="002060"/>
                </a:solidFill>
              </a:rPr>
              <a:t> площадки, доказательный подход в социальной сфере)</a:t>
            </a:r>
            <a:endParaRPr lang="ru-RU" dirty="0"/>
          </a:p>
        </p:txBody>
      </p:sp>
      <p:pic>
        <p:nvPicPr>
          <p:cNvPr id="4" name="Picture 2" descr="C:\Users\Владелец\Desktop\Якутск. Выездная стажировка\рабочее\лого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2657" y="116632"/>
            <a:ext cx="1055993" cy="952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217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39752" y="188640"/>
            <a:ext cx="3826768" cy="778098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Кто мы?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Название организации: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БФ «Волонтеры в помощь детям – сиротам»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Место нахождения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: г. Москва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 какого года работаем: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 с 2007 года</a:t>
            </a:r>
          </a:p>
          <a:p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С какого года работает приют?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 2011 года</a:t>
            </a:r>
          </a:p>
          <a:p>
            <a:endParaRPr lang="ru-RU" sz="15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Миссия: </a:t>
            </a:r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Содействовать тому, чтобы каждый ребенок в нашей стране смог жить и воспитываться в семье</a:t>
            </a:r>
          </a:p>
          <a:p>
            <a:endParaRPr lang="ru-RU" sz="1700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b="1" dirty="0">
                <a:solidFill>
                  <a:schemeClr val="accent5">
                    <a:lumMod val="50000"/>
                  </a:schemeClr>
                </a:solidFill>
              </a:rPr>
              <a:t>Целевые группы: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Дети с опытом сиротства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Кровные семьи с риском или фактом отказа/отобрания детей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Замещающие семьи с детьми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ru-RU" sz="2600" dirty="0">
                <a:solidFill>
                  <a:schemeClr val="accent5">
                    <a:lumMod val="50000"/>
                  </a:schemeClr>
                </a:solidFill>
              </a:rPr>
              <a:t>Общество (изменение законодательства, общественного мнения, всей системы учреждений для детей-сирот и детей ОБПР)</a:t>
            </a:r>
          </a:p>
        </p:txBody>
      </p:sp>
      <p:pic>
        <p:nvPicPr>
          <p:cNvPr id="3074" name="Picture 2" descr="C:\Users\Владелец\Desktop\Якутск. Выездная стажировка\рабочее\Логотип отказни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8384" y="0"/>
            <a:ext cx="1056804" cy="1215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3081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деятельности: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Профилактика социального сиротства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Помощь детям в учреждениях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Содействие семейному устройству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Реформа сиротских учреждений и изменение общественного мнения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098" name="Picture 2" descr="C:\Users\Владелец\Desktop\Якутск. Выездная стажировка\рабочее\Логотип отказни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5445224"/>
            <a:ext cx="1140469" cy="1311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9541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116632"/>
            <a:ext cx="6275040" cy="994122"/>
          </a:xfrm>
        </p:spPr>
        <p:txBody>
          <a:bodyPr/>
          <a:lstStyle/>
          <a:p>
            <a:r>
              <a:rPr lang="ru-RU" b="1" dirty="0">
                <a:solidFill>
                  <a:srgbClr val="C00000"/>
                </a:solidFill>
              </a:rPr>
              <a:t>Почему мы здесь?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lnSpcReduction="10000"/>
          </a:bodyPr>
          <a:lstStyle/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Имеем длительный и разносторонний опыт в сфере профилактики социального сиротства ( с 2010 года)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Имеем экспертизу и высококвалифицированных специалистов (стажировки, супервизии)</a:t>
            </a:r>
          </a:p>
          <a:p>
            <a:endParaRPr lang="ru-RU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ru-RU" dirty="0">
                <a:solidFill>
                  <a:schemeClr val="accent5">
                    <a:lumMod val="50000"/>
                  </a:schemeClr>
                </a:solidFill>
              </a:rPr>
              <a:t>Имеем интерес к пониманию ситуации в регионах РФ (законодательная деятельность)</a:t>
            </a:r>
          </a:p>
        </p:txBody>
      </p:sp>
      <p:pic>
        <p:nvPicPr>
          <p:cNvPr id="5122" name="Picture 2" descr="C:\Users\Владелец\Desktop\Якутск. Выездная стажировка\рабочее\Логотип отказники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392" y="116632"/>
            <a:ext cx="1081069" cy="124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9454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231775" y="260350"/>
            <a:ext cx="8588375" cy="2089150"/>
          </a:xfrm>
        </p:spPr>
        <p:txBody>
          <a:bodyPr anchor="b">
            <a:normAutofit fontScale="90000"/>
          </a:bodyPr>
          <a:lstStyle/>
          <a:p>
            <a:pPr eaLnBrk="1" hangingPunct="1"/>
            <a:br>
              <a:rPr lang="ru-RU" altLang="ru-RU" sz="5900" b="1"/>
            </a:br>
            <a:br>
              <a:rPr lang="ru-RU" altLang="ru-RU" sz="5900" b="1"/>
            </a:br>
            <a:br>
              <a:rPr lang="ru-RU" altLang="ru-RU" sz="5900" b="1">
                <a:solidFill>
                  <a:srgbClr val="000099"/>
                </a:solidFill>
              </a:rPr>
            </a:br>
            <a:r>
              <a:rPr lang="ru-RU" altLang="ru-RU" sz="5900" b="1">
                <a:solidFill>
                  <a:srgbClr val="000099"/>
                </a:solidFill>
              </a:rPr>
              <a:t>  </a:t>
            </a:r>
            <a:br>
              <a:rPr lang="ru-RU" altLang="ru-RU" sz="2300" b="1">
                <a:solidFill>
                  <a:srgbClr val="000099"/>
                </a:solidFill>
              </a:rPr>
            </a:br>
            <a:br>
              <a:rPr lang="ru-RU" altLang="ru-RU" sz="2300" b="1">
                <a:solidFill>
                  <a:srgbClr val="AC2A14"/>
                </a:solidFill>
              </a:rPr>
            </a:br>
            <a:endParaRPr lang="ru-RU" altLang="ru-RU" sz="3600" b="1">
              <a:solidFill>
                <a:srgbClr val="FF0000"/>
              </a:solidFill>
            </a:endParaRPr>
          </a:p>
        </p:txBody>
      </p:sp>
      <p:sp>
        <p:nvSpPr>
          <p:cNvPr id="7171" name="Подзаголовок 2"/>
          <p:cNvSpPr>
            <a:spLocks noGrp="1"/>
          </p:cNvSpPr>
          <p:nvPr>
            <p:ph type="subTitle" idx="4294967295"/>
          </p:nvPr>
        </p:nvSpPr>
        <p:spPr>
          <a:xfrm>
            <a:off x="395288" y="116632"/>
            <a:ext cx="8424862" cy="6552728"/>
          </a:xfrm>
        </p:spPr>
        <p:txBody>
          <a:bodyPr>
            <a:normAutofit/>
          </a:bodyPr>
          <a:lstStyle/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1400" b="1" i="1" dirty="0">
              <a:solidFill>
                <a:srgbClr val="FF0000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4000" b="1" dirty="0">
                <a:solidFill>
                  <a:srgbClr val="C00000"/>
                </a:solidFill>
              </a:rPr>
              <a:t>Ассоциация «МАКСОРА»</a:t>
            </a: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4000" b="1" dirty="0">
              <a:solidFill>
                <a:srgbClr val="E46C0A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Работаем  в Новосибирске и Новосибирской области с 2000 г.  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90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Реализуем проекты, направленные на сохранение кровной семьи и преодоление семейного кризиса. 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90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Более двадцати лет при поддержке организации работают адаптационные центры для матерей «Голубка» и «Маргарита», предоставляющие услуги временного проживания. 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90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Специалисты организации сопровождают семьи в решении их индивидуальных проблем, совместно с муниципальными и государственными учреждениями реализуются проекты, направленные на поддержку различных категорий семей. 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2000" dirty="0">
              <a:solidFill>
                <a:srgbClr val="002060"/>
              </a:solidFill>
            </a:endParaRP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ru-RU" altLang="ru-RU" sz="2000" dirty="0">
                <a:solidFill>
                  <a:srgbClr val="002060"/>
                </a:solidFill>
              </a:rPr>
              <a:t>Каждый год разные виды помощи получают более 700 семей. </a:t>
            </a:r>
          </a:p>
          <a:p>
            <a:pPr marL="0" indent="0" algn="just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20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r>
              <a:rPr lang="en-US" altLang="ru-RU" sz="2000" b="1" dirty="0">
                <a:solidFill>
                  <a:schemeClr val="tx2"/>
                </a:solidFill>
                <a:hlinkClick r:id="rId3"/>
              </a:rPr>
              <a:t>www.maksora.com</a:t>
            </a:r>
            <a:r>
              <a:rPr lang="ru-RU" altLang="ru-RU" sz="2000" b="1" dirty="0">
                <a:solidFill>
                  <a:schemeClr val="tx2"/>
                </a:solidFill>
              </a:rPr>
              <a:t> </a:t>
            </a:r>
            <a:endParaRPr lang="ru-RU" altLang="ru-RU" sz="2400" b="1" dirty="0">
              <a:solidFill>
                <a:schemeClr val="tx2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2400" b="1" dirty="0">
              <a:solidFill>
                <a:srgbClr val="000099"/>
              </a:solidFill>
            </a:endParaRPr>
          </a:p>
          <a:p>
            <a:pPr marL="0" indent="0" algn="ctr" eaLnBrk="1" hangingPunct="1">
              <a:lnSpc>
                <a:spcPct val="90000"/>
              </a:lnSpc>
              <a:buFont typeface="Symbol" pitchFamily="18" charset="2"/>
              <a:buNone/>
            </a:pPr>
            <a:endParaRPr lang="ru-RU" altLang="ru-RU" sz="1200" b="1" dirty="0">
              <a:solidFill>
                <a:srgbClr val="990000"/>
              </a:solidFill>
            </a:endParaRPr>
          </a:p>
        </p:txBody>
      </p:sp>
      <p:pic>
        <p:nvPicPr>
          <p:cNvPr id="6146" name="Picture 2" descr="C:\Users\Владелец\Desktop\Якутск. Выездная стажировка\рабочее\Лого Максора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1266131" cy="1257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630639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625</Words>
  <Application>Microsoft Macintosh PowerPoint</Application>
  <PresentationFormat>Экран (4:3)</PresentationFormat>
  <Paragraphs>92</Paragraphs>
  <Slides>8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4" baseType="lpstr">
      <vt:lpstr>Arial</vt:lpstr>
      <vt:lpstr>Calibri</vt:lpstr>
      <vt:lpstr>Candara</vt:lpstr>
      <vt:lpstr>Symbol</vt:lpstr>
      <vt:lpstr>Wingdings</vt:lpstr>
      <vt:lpstr>Тема Office</vt:lpstr>
      <vt:lpstr>Круглый стол в Общественной палате РС(Я)  по теме:   «Межведомственное взаимодействие по проблемам семей с детьми, попавших в трудную жизненную ситуацию  (в т. ч. женщин и детей с особенностями психического здоровья) </vt:lpstr>
      <vt:lpstr>Кто мы?</vt:lpstr>
      <vt:lpstr>Презентация PowerPoint</vt:lpstr>
      <vt:lpstr>Почему мы здесь?</vt:lpstr>
      <vt:lpstr>Кто мы?</vt:lpstr>
      <vt:lpstr>Направления деятельности:</vt:lpstr>
      <vt:lpstr>Почему мы здесь?</vt:lpstr>
      <vt:lpstr>       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Круглый стол в Общественной палате РС(Я)  по теме:  «Межведомственное взаимодействие по проблемам семей с детьми, попавших в трудную жизненную ситуацию (в т. ч. женщин и детей с особенностями психического здоровья)</dc:title>
  <dc:creator>Владелец</dc:creator>
  <cp:lastModifiedBy>Microsoft Office User</cp:lastModifiedBy>
  <cp:revision>11</cp:revision>
  <dcterms:created xsi:type="dcterms:W3CDTF">2023-10-16T13:18:36Z</dcterms:created>
  <dcterms:modified xsi:type="dcterms:W3CDTF">2023-11-14T08:50:29Z</dcterms:modified>
</cp:coreProperties>
</file>