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Выступление на общественной палате Республики Саха (Якутия)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0-01-17 at 11.34.0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9222" y="285728"/>
            <a:ext cx="3650430" cy="2737823"/>
          </a:xfrm>
          <a:prstGeom prst="rect">
            <a:avLst/>
          </a:prstGeom>
        </p:spPr>
      </p:pic>
      <p:pic>
        <p:nvPicPr>
          <p:cNvPr id="9" name="Рисунок 8" descr="WhatsApp Image 2020-01-17 at 11.34.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214686"/>
            <a:ext cx="4643470" cy="3482603"/>
          </a:xfrm>
          <a:prstGeom prst="rect">
            <a:avLst/>
          </a:prstGeom>
        </p:spPr>
      </p:pic>
      <p:pic>
        <p:nvPicPr>
          <p:cNvPr id="12" name="Рисунок 11" descr="WhatsApp Image 2020-01-17 at 11.34.07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570" y="262549"/>
            <a:ext cx="3650430" cy="2737823"/>
          </a:xfrm>
          <a:prstGeom prst="rect">
            <a:avLst/>
          </a:prstGeom>
        </p:spPr>
      </p:pic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7" name="Рисунок 6" descr="Scan_20200117_142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4" name="Рисунок 3" descr="Scan_20200117_142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14290"/>
            <a:ext cx="4864876" cy="3441619"/>
          </a:xfrm>
          <a:prstGeom prst="rect">
            <a:avLst/>
          </a:prstGeom>
        </p:spPr>
      </p:pic>
      <p:pic>
        <p:nvPicPr>
          <p:cNvPr id="5" name="Рисунок 4" descr="Scan_20200117_142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4864876" cy="344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6" name="Рисунок 5" descr="Scan_20200117_142621.jpg"/>
          <p:cNvPicPr>
            <a:picLocks noChangeAspect="1"/>
          </p:cNvPicPr>
          <p:nvPr/>
        </p:nvPicPr>
        <p:blipFill>
          <a:blip r:embed="rId3" cstate="print"/>
          <a:srcRect b="48958"/>
          <a:stretch>
            <a:fillRect/>
          </a:stretch>
        </p:blipFill>
        <p:spPr>
          <a:xfrm>
            <a:off x="4000496" y="142852"/>
            <a:ext cx="4851639" cy="3500462"/>
          </a:xfrm>
          <a:prstGeom prst="rect">
            <a:avLst/>
          </a:prstGeom>
        </p:spPr>
      </p:pic>
      <p:pic>
        <p:nvPicPr>
          <p:cNvPr id="7" name="Рисунок 6" descr="Scan_20200117_142712.jpg"/>
          <p:cNvPicPr>
            <a:picLocks noChangeAspect="1"/>
          </p:cNvPicPr>
          <p:nvPr/>
        </p:nvPicPr>
        <p:blipFill>
          <a:blip r:embed="rId4" cstate="print"/>
          <a:srcRect b="48958"/>
          <a:stretch>
            <a:fillRect/>
          </a:stretch>
        </p:blipFill>
        <p:spPr>
          <a:xfrm>
            <a:off x="285720" y="3071810"/>
            <a:ext cx="4851639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an_20200117_142843.jp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201931" y="357166"/>
            <a:ext cx="4370069" cy="6183100"/>
          </a:xfrm>
          <a:prstGeom prst="rect">
            <a:avLst/>
          </a:prstGeom>
        </p:spPr>
      </p:pic>
      <p:pic>
        <p:nvPicPr>
          <p:cNvPr id="10" name="Рисунок 9" descr="Scan_20200117_142951.jpg"/>
          <p:cNvPicPr>
            <a:picLocks noChangeAspect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>
          <a:xfrm>
            <a:off x="4631117" y="357166"/>
            <a:ext cx="4370039" cy="6183100"/>
          </a:xfrm>
          <a:prstGeom prst="rect">
            <a:avLst/>
          </a:prstGeom>
        </p:spPr>
      </p:pic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5" name="Рисунок 4" descr="Scan_20200117_143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14290"/>
            <a:ext cx="4572000" cy="3234426"/>
          </a:xfrm>
          <a:prstGeom prst="rect">
            <a:avLst/>
          </a:prstGeom>
        </p:spPr>
      </p:pic>
      <p:pic>
        <p:nvPicPr>
          <p:cNvPr id="6" name="Рисунок 5" descr="Scan_20200117_143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4572000" cy="323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7" name="Рисунок 6" descr="Scan_20200117_143216.jpg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>
          <a:xfrm>
            <a:off x="285720" y="1428736"/>
            <a:ext cx="5643602" cy="3988765"/>
          </a:xfrm>
          <a:prstGeom prst="rect">
            <a:avLst/>
          </a:prstGeom>
        </p:spPr>
      </p:pic>
      <p:pic>
        <p:nvPicPr>
          <p:cNvPr id="9" name="Рисунок 8" descr="Scan_20200117_143315.jpg"/>
          <p:cNvPicPr>
            <a:picLocks noChangeAspect="1"/>
          </p:cNvPicPr>
          <p:nvPr/>
        </p:nvPicPr>
        <p:blipFill>
          <a:blip r:embed="rId4" cstate="print"/>
          <a:srcRect r="51409" b="50000"/>
          <a:stretch>
            <a:fillRect/>
          </a:stretch>
        </p:blipFill>
        <p:spPr>
          <a:xfrm>
            <a:off x="6072197" y="1428736"/>
            <a:ext cx="2750363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5" name="Рисунок 4" descr="WhatsApp Image 2020-01-17 at 11.31.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290"/>
            <a:ext cx="4476780" cy="3357586"/>
          </a:xfrm>
          <a:prstGeom prst="rect">
            <a:avLst/>
          </a:prstGeom>
        </p:spPr>
      </p:pic>
      <p:pic>
        <p:nvPicPr>
          <p:cNvPr id="6" name="Рисунок 5" descr="WhatsApp Image 2020-01-17 at 11.31.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143248"/>
            <a:ext cx="4500594" cy="337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9" name="Рисунок 8" descr="WhatsApp Image 2020-01-17 at 11.28.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42851"/>
            <a:ext cx="4286280" cy="3214711"/>
          </a:xfrm>
          <a:prstGeom prst="rect">
            <a:avLst/>
          </a:prstGeom>
        </p:spPr>
      </p:pic>
      <p:pic>
        <p:nvPicPr>
          <p:cNvPr id="14" name="Рисунок 13" descr="WhatsApp Image 2020-01-17 at 11.28.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966" y="3548697"/>
            <a:ext cx="4221934" cy="3166451"/>
          </a:xfrm>
          <a:prstGeom prst="rect">
            <a:avLst/>
          </a:prstGeom>
        </p:spPr>
      </p:pic>
      <p:pic>
        <p:nvPicPr>
          <p:cNvPr id="15" name="Рисунок 14" descr="WhatsApp Image 2020-01-17 at 11.31.0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385" y="1785926"/>
            <a:ext cx="3071359" cy="409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sApp Image 2020-01-17 at 11.28.42 (1).jpeg"/>
          <p:cNvPicPr>
            <a:picLocks noChangeAspect="1"/>
          </p:cNvPicPr>
          <p:nvPr/>
        </p:nvPicPr>
        <p:blipFill>
          <a:blip r:embed="rId2" cstate="print"/>
          <a:srcRect t="10448" b="2984"/>
          <a:stretch>
            <a:fillRect/>
          </a:stretch>
        </p:blipFill>
        <p:spPr>
          <a:xfrm>
            <a:off x="1500166" y="2571744"/>
            <a:ext cx="3589724" cy="4143404"/>
          </a:xfrm>
          <a:prstGeom prst="rect">
            <a:avLst/>
          </a:prstGeom>
        </p:spPr>
      </p:pic>
      <p:pic>
        <p:nvPicPr>
          <p:cNvPr id="6" name="Рисунок 5" descr="WhatsApp Image 2020-01-17 at 11.28.42.jpeg"/>
          <p:cNvPicPr>
            <a:picLocks noChangeAspect="1"/>
          </p:cNvPicPr>
          <p:nvPr/>
        </p:nvPicPr>
        <p:blipFill>
          <a:blip r:embed="rId3" cstate="print"/>
          <a:srcRect t="14778" r="16803"/>
          <a:stretch>
            <a:fillRect/>
          </a:stretch>
        </p:blipFill>
        <p:spPr>
          <a:xfrm>
            <a:off x="1285852" y="142852"/>
            <a:ext cx="2500330" cy="3414921"/>
          </a:xfrm>
          <a:prstGeom prst="rect">
            <a:avLst/>
          </a:prstGeom>
        </p:spPr>
      </p:pic>
      <p:pic>
        <p:nvPicPr>
          <p:cNvPr id="7" name="Рисунок 6" descr="WhatsApp Image 2020-01-17 at 11.28.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000372"/>
            <a:ext cx="2786064" cy="3714752"/>
          </a:xfrm>
          <a:prstGeom prst="rect">
            <a:avLst/>
          </a:prstGeom>
        </p:spPr>
      </p:pic>
      <p:pic>
        <p:nvPicPr>
          <p:cNvPr id="4" name="Содержимое 3" descr="WhatsApp Image 2020-01-17 at 11.28.39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786182" y="142852"/>
            <a:ext cx="4524364" cy="3393273"/>
          </a:xfrm>
        </p:spPr>
      </p:pic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WhatsApp Image 2020-01-17 at 11.28.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857496"/>
            <a:ext cx="2786064" cy="3714752"/>
          </a:xfrm>
          <a:prstGeom prst="rect">
            <a:avLst/>
          </a:prstGeom>
        </p:spPr>
      </p:pic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10" name="Рисунок 9" descr="WhatsApp Image 2020-01-17 at 11.28.4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42852"/>
            <a:ext cx="4000528" cy="3000396"/>
          </a:xfrm>
          <a:prstGeom prst="rect">
            <a:avLst/>
          </a:prstGeom>
        </p:spPr>
      </p:pic>
      <p:pic>
        <p:nvPicPr>
          <p:cNvPr id="13" name="Рисунок 12" descr="WhatsApp Image 2020-01-17 at 11.28.47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42852"/>
            <a:ext cx="2977596" cy="3970128"/>
          </a:xfrm>
          <a:prstGeom prst="rect">
            <a:avLst/>
          </a:prstGeom>
        </p:spPr>
      </p:pic>
      <p:pic>
        <p:nvPicPr>
          <p:cNvPr id="11" name="Рисунок 10" descr="WhatsApp Image 2020-01-17 at 11.28.4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571876"/>
            <a:ext cx="4007620" cy="300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7" name="Рисунок 6" descr="WhatsApp Image 2020-01-17 at 11.28.48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572" y="3143248"/>
            <a:ext cx="2619948" cy="3493264"/>
          </a:xfrm>
          <a:prstGeom prst="rect">
            <a:avLst/>
          </a:prstGeom>
        </p:spPr>
      </p:pic>
      <p:pic>
        <p:nvPicPr>
          <p:cNvPr id="9" name="Рисунок 8" descr="WhatsApp Image 2020-01-17 at 11.28.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0614" y="78612"/>
            <a:ext cx="2619948" cy="3493264"/>
          </a:xfrm>
          <a:prstGeom prst="rect">
            <a:avLst/>
          </a:prstGeom>
        </p:spPr>
      </p:pic>
      <p:pic>
        <p:nvPicPr>
          <p:cNvPr id="14" name="Рисунок 13" descr="WhatsApp Image 2020-01-17 at 11.28.49.jpeg"/>
          <p:cNvPicPr>
            <a:picLocks noChangeAspect="1"/>
          </p:cNvPicPr>
          <p:nvPr/>
        </p:nvPicPr>
        <p:blipFill>
          <a:blip r:embed="rId5" cstate="print"/>
          <a:srcRect r="14109"/>
          <a:stretch>
            <a:fillRect/>
          </a:stretch>
        </p:blipFill>
        <p:spPr>
          <a:xfrm>
            <a:off x="500034" y="3293321"/>
            <a:ext cx="4000528" cy="3493265"/>
          </a:xfrm>
          <a:prstGeom prst="rect">
            <a:avLst/>
          </a:prstGeom>
        </p:spPr>
      </p:pic>
      <p:pic>
        <p:nvPicPr>
          <p:cNvPr id="15" name="Рисунок 14" descr="WhatsApp Image 2020-01-17 at 11.28.50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9572" y="78612"/>
            <a:ext cx="2619948" cy="349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10" name="Рисунок 9" descr="WhatsApp Image 2020-01-17 at 11.28.51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38104"/>
            <a:ext cx="2127897" cy="2837196"/>
          </a:xfrm>
          <a:prstGeom prst="rect">
            <a:avLst/>
          </a:prstGeom>
        </p:spPr>
      </p:pic>
      <p:pic>
        <p:nvPicPr>
          <p:cNvPr id="11" name="Рисунок 10" descr="WhatsApp Image 2020-01-17 at 11.28.5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7408" y="285728"/>
            <a:ext cx="2092178" cy="2789571"/>
          </a:xfrm>
          <a:prstGeom prst="rect">
            <a:avLst/>
          </a:prstGeom>
        </p:spPr>
      </p:pic>
      <p:pic>
        <p:nvPicPr>
          <p:cNvPr id="12" name="Рисунок 11" descr="WhatsApp Image 2020-01-17 at 11.28.52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235010"/>
            <a:ext cx="2556525" cy="3408700"/>
          </a:xfrm>
          <a:prstGeom prst="rect">
            <a:avLst/>
          </a:prstGeom>
        </p:spPr>
      </p:pic>
      <p:pic>
        <p:nvPicPr>
          <p:cNvPr id="13" name="Рисунок 12" descr="WhatsApp Image 2020-01-17 at 11.28.53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2572" y="214290"/>
            <a:ext cx="2145756" cy="2861009"/>
          </a:xfrm>
          <a:prstGeom prst="rect">
            <a:avLst/>
          </a:prstGeom>
        </p:spPr>
      </p:pic>
      <p:pic>
        <p:nvPicPr>
          <p:cNvPr id="16" name="Рисунок 15" descr="WhatsApp Image 2020-01-17 at 11.28.5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3214686"/>
            <a:ext cx="4600496" cy="345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6" name="Рисунок 5" descr="WhatsApp Image 2020-01-17 at 11.33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214686"/>
            <a:ext cx="2365909" cy="3154545"/>
          </a:xfrm>
          <a:prstGeom prst="rect">
            <a:avLst/>
          </a:prstGeom>
        </p:spPr>
      </p:pic>
      <p:pic>
        <p:nvPicPr>
          <p:cNvPr id="7" name="Рисунок 6" descr="WhatsApp Image 2020-01-17 at 11.33.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352242"/>
            <a:ext cx="3721868" cy="2791402"/>
          </a:xfrm>
          <a:prstGeom prst="rect">
            <a:avLst/>
          </a:prstGeom>
        </p:spPr>
      </p:pic>
      <p:pic>
        <p:nvPicPr>
          <p:cNvPr id="10" name="Рисунок 9" descr="WhatsApp Image 2020-01-17 at 11.33.58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42852"/>
            <a:ext cx="2312330" cy="3083107"/>
          </a:xfrm>
          <a:prstGeom prst="rect">
            <a:avLst/>
          </a:prstGeom>
        </p:spPr>
      </p:pic>
      <p:pic>
        <p:nvPicPr>
          <p:cNvPr id="11" name="Рисунок 10" descr="WhatsApp Image 2020-01-17 at 11.33.5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410744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WhatsApp Image 2020-01-17 at 11.33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6280" y="3429000"/>
            <a:ext cx="4086182" cy="3064637"/>
          </a:xfrm>
          <a:prstGeom prst="rect">
            <a:avLst/>
          </a:prstGeom>
        </p:spPr>
      </p:pic>
      <p:pic>
        <p:nvPicPr>
          <p:cNvPr id="12" name="Рисунок 11" descr="WhatsApp Image 2020-01-17 at 11.33.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00438"/>
            <a:ext cx="2302942" cy="3070590"/>
          </a:xfrm>
          <a:prstGeom prst="rect">
            <a:avLst/>
          </a:prstGeom>
        </p:spPr>
      </p:pic>
      <p:pic>
        <p:nvPicPr>
          <p:cNvPr id="13" name="Рисунок 12" descr="WhatsApp Image 2020-01-17 at 11.34.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85727"/>
            <a:ext cx="4071966" cy="3053975"/>
          </a:xfrm>
          <a:prstGeom prst="rect">
            <a:avLst/>
          </a:prstGeom>
        </p:spPr>
      </p:pic>
      <p:pic>
        <p:nvPicPr>
          <p:cNvPr id="14" name="Рисунок 13" descr="WhatsApp Image 2020-01-17 at 11.34.01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85727"/>
            <a:ext cx="4071966" cy="3053975"/>
          </a:xfrm>
          <a:prstGeom prst="rect">
            <a:avLst/>
          </a:prstGeom>
        </p:spPr>
      </p:pic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atsApp Image 2020-01-17 at 11.34.04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500562" cy="3375422"/>
          </a:xfrm>
          <a:prstGeom prst="rect">
            <a:avLst/>
          </a:prstGeom>
        </p:spPr>
      </p:pic>
      <p:pic>
        <p:nvPicPr>
          <p:cNvPr id="7" name="Рисунок 6" descr="WhatsApp Image 2020-01-17 at 11.34.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357562"/>
            <a:ext cx="4500562" cy="3375422"/>
          </a:xfrm>
          <a:prstGeom prst="rect">
            <a:avLst/>
          </a:prstGeom>
        </p:spPr>
      </p:pic>
      <p:pic>
        <p:nvPicPr>
          <p:cNvPr id="11" name="Рисунок 10" descr="WhatsApp Image 2020-01-17 at 11.34.0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290"/>
            <a:ext cx="4500562" cy="3375422"/>
          </a:xfrm>
          <a:prstGeom prst="rect">
            <a:avLst/>
          </a:prstGeom>
        </p:spPr>
      </p:pic>
      <p:pic>
        <p:nvPicPr>
          <p:cNvPr id="8" name="Рисунок 7" descr="Без имени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</TotalTime>
  <Words>9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Выступление на общественной палате Республики Саха (Якутия)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Kolya</dc:creator>
  <cp:lastModifiedBy>Kolya</cp:lastModifiedBy>
  <cp:revision>7</cp:revision>
  <dcterms:created xsi:type="dcterms:W3CDTF">2020-01-17T06:45:07Z</dcterms:created>
  <dcterms:modified xsi:type="dcterms:W3CDTF">2020-01-17T08:22:04Z</dcterms:modified>
</cp:coreProperties>
</file>