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97" r:id="rId3"/>
    <p:sldId id="296" r:id="rId4"/>
    <p:sldId id="307" r:id="rId5"/>
    <p:sldId id="308" r:id="rId6"/>
    <p:sldId id="311" r:id="rId7"/>
    <p:sldId id="318" r:id="rId8"/>
    <p:sldId id="317" r:id="rId9"/>
    <p:sldId id="316" r:id="rId10"/>
    <p:sldId id="315" r:id="rId11"/>
    <p:sldId id="314" r:id="rId12"/>
    <p:sldId id="313" r:id="rId13"/>
    <p:sldId id="312" r:id="rId14"/>
    <p:sldId id="310" r:id="rId15"/>
    <p:sldId id="309" r:id="rId16"/>
    <p:sldId id="31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5884" autoAdjust="0"/>
  </p:normalViewPr>
  <p:slideViewPr>
    <p:cSldViewPr>
      <p:cViewPr varScale="1">
        <p:scale>
          <a:sx n="70" d="100"/>
          <a:sy n="70" d="100"/>
        </p:scale>
        <p:origin x="5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прект нпк\DSC02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268760"/>
            <a:ext cx="2708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гостей.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1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прект нпк\IMG_2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6"/>
            <a:ext cx="9144000" cy="68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667345"/>
            <a:ext cx="5762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Встречаем Деда мороза!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91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прект нпк\IMG_2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38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прект нпк\IMG_3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5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прект нпк\IMG_3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091608"/>
            <a:ext cx="564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Награда нашла «хозяина»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6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прект нпк\IMG_395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124744"/>
            <a:ext cx="364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«ВИКТОРИНА»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2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прект нпк\IMG_4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8406" y="55004"/>
            <a:ext cx="5121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«ВОСХОДЯЩАЯ ЗВЕДА»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7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прект нпк\IMG_5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1628800"/>
            <a:ext cx="3409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ВОЛЕЙБОЛ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1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прект нпк\DSC02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1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прект нпк\DSCN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30553" cy="68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82470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СПОРТ!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9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рект нпк\IMG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20688"/>
            <a:ext cx="3116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рождение!</a:t>
            </a:r>
            <a:endParaRPr lang="ru-RU" sz="32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6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прект нпк\IMG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52"/>
            <a:ext cx="4572000" cy="69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прект нпк\IMG_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7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04664"/>
            <a:ext cx="333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ФОТОСЕССИЯ.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6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прект нпк\IMG_1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4546" y="645333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КЛАСС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7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прект нпк\IMG_2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692696"/>
            <a:ext cx="4609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Побуду  я медсестрой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6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прект нпк\IMG_2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05273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– воспитатель».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9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прект нпк\IMG_2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1052736"/>
            <a:ext cx="3485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и МАМА».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636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306</TotalTime>
  <Words>43</Words>
  <Application>Microsoft Office PowerPoint</Application>
  <PresentationFormat>Экран (4:3)</PresentationFormat>
  <Paragraphs>13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Candara</vt:lpstr>
      <vt:lpstr>Symbol</vt:lpstr>
      <vt:lpstr>Times New Roman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(МЕТЕОРЫ)   4 семья</dc:creator>
  <cp:lastModifiedBy>User</cp:lastModifiedBy>
  <cp:revision>36</cp:revision>
  <dcterms:created xsi:type="dcterms:W3CDTF">2019-05-25T09:59:36Z</dcterms:created>
  <dcterms:modified xsi:type="dcterms:W3CDTF">2019-07-02T01:00:51Z</dcterms:modified>
</cp:coreProperties>
</file>