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74" r:id="rId8"/>
    <p:sldId id="275" r:id="rId9"/>
    <p:sldId id="276" r:id="rId10"/>
    <p:sldId id="259" r:id="rId11"/>
    <p:sldId id="261" r:id="rId12"/>
    <p:sldId id="262" r:id="rId13"/>
    <p:sldId id="263" r:id="rId14"/>
    <p:sldId id="266" r:id="rId15"/>
    <p:sldId id="268" r:id="rId16"/>
    <p:sldId id="269" r:id="rId17"/>
    <p:sldId id="270" r:id="rId18"/>
    <p:sldId id="271" r:id="rId19"/>
    <p:sldId id="277" r:id="rId20"/>
    <p:sldId id="278" r:id="rId21"/>
    <p:sldId id="279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4665"/>
  </p:normalViewPr>
  <p:slideViewPr>
    <p:cSldViewPr>
      <p:cViewPr>
        <p:scale>
          <a:sx n="93" d="100"/>
          <a:sy n="93" d="100"/>
        </p:scale>
        <p:origin x="-16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9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6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21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1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7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91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4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62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21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65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8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1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8BE9-C6D7-4AA5-9E81-8977F1C170FC}" type="datetimeFigureOut">
              <a:rPr lang="ru-RU" smtClean="0"/>
              <a:t>01.07.19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F91B-7C26-4FB2-9166-7D1450ADD0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8BE9-C6D7-4AA5-9E81-8977F1C170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F91B-7C26-4FB2-9166-7D1450ADD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208912" cy="115212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ДЕТЕЙ –СИРОТ И ДЕТЕЙ,ОСТАВШИХСЯ БЕЗ ПОПЕЧЕНИЯ РОДИТЕЛЕЙ «МОХСОГОЛЛОХСКИЙ ЦЕНТР ПОМОЩИ ДЕТЯМ,ОСТАВШИМСЯ БЕЗ ПОПЕЧЕНИЯ РОДИТЕЛЕЙ»МР «ХАНГАЛАССКИЙ УЛУС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РЕСПУБЛИКИ САХА (ЯКУТИЯ)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воспитанников Центра как предпосылка в  их успешной  социализации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Комарова Антонина Георгиевна,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семьи «Калейдоскоп»,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Мохсоголлох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1206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6533"/>
            <a:ext cx="6873776" cy="54127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6533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2943690" cy="39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22534"/>
            <a:ext cx="1781392" cy="30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3268581" cy="238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1521074" cy="26108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409336" cy="48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4" y="569535"/>
            <a:ext cx="2808313" cy="32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61" y="692696"/>
            <a:ext cx="22858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83" y="3785936"/>
            <a:ext cx="4267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2435"/>
            <a:ext cx="45053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8" y="2420888"/>
            <a:ext cx="8255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фото\Семья\IMG-20180531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27504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" y="116632"/>
            <a:ext cx="3318731" cy="33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10" y="149770"/>
            <a:ext cx="2090579" cy="37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" y="3435363"/>
            <a:ext cx="1680938" cy="298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6" y="3438174"/>
            <a:ext cx="1477762" cy="262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44" y="3424476"/>
            <a:ext cx="1462309" cy="25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90" y="3266143"/>
            <a:ext cx="2763659" cy="29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93622"/>
            <a:ext cx="2736304" cy="219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051" name="Picture 3" descr="C:\Users\user\Desktop\фото\Семья\Новая папка\2019-01-16_13.21.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32327"/>
            <a:ext cx="3441499" cy="38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Семья\Новая папка\2019-02-01_20.36.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3140967"/>
            <a:ext cx="3066279" cy="30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6"/>
            <a:ext cx="2627337" cy="46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фото\Семья\Новая папка\2019-02-13_10.34.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171400"/>
            <a:ext cx="51480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36" y="3793503"/>
            <a:ext cx="1847164" cy="24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90585"/>
            <a:ext cx="2601542" cy="346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37" y="3691999"/>
            <a:ext cx="2331967" cy="31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3765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фото\Семья\Новая папка\2019-02-16_11.11.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92199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96" y="0"/>
            <a:ext cx="2316425" cy="41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65" y="1935005"/>
            <a:ext cx="2376264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19"/>
            <a:ext cx="2050075" cy="36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1766543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75" y="260648"/>
            <a:ext cx="2348506" cy="41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81" y="607490"/>
            <a:ext cx="2437679" cy="39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284984"/>
            <a:ext cx="2016224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24" y="2813017"/>
            <a:ext cx="1825596" cy="324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8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84" y="44623"/>
            <a:ext cx="4955447" cy="37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404664"/>
            <a:ext cx="385147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5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Мы прекрасно понимаем, что далеко не все наши дети могут стать творческими личностями, но творческое отношение к любому делу, использование элементов творчества в работе под силу и необходимо каждому. Творчество – это потаенное совершенствование и прогресс в любой деятельности. Даже когда мы выполняем повседневную работу: готовим еду, моем одежду, мастерим что-то, оставляем и ремонтируем квартиру, выращиваем растение, составляем букеты, делаем прическу, макияж, пишем письма, общаемся с людьми, рисуем, играем - можно внести что-то новое, неповторимое. Творческий человек всегда чем-то увлечен. От творческих возможностей человека зависит его жизненный уровень. Для нас неважно, чем придется заниматься во взрослой жизни нашим воспитанникам: учить детей или строить дома. Главное – делать это творчески, т.е. с фантазией, любовью, выдумкой, вдохновенно. Творчески развитый человек обязательно будет работать лучше, с ним будет интереснее. Это значит, что творчески развитый выпускник </a:t>
            </a:r>
            <a:r>
              <a:rPr lang="ru-RU" sz="1600" dirty="0" smtClean="0">
                <a:solidFill>
                  <a:schemeClr val="bg1"/>
                </a:solidFill>
              </a:rPr>
              <a:t>нашего Центра  </a:t>
            </a:r>
            <a:r>
              <a:rPr lang="ru-RU" sz="1600" dirty="0">
                <a:solidFill>
                  <a:schemeClr val="bg1"/>
                </a:solidFill>
              </a:rPr>
              <a:t>найдет соратников и друзей, будет иметь свои симпатии. Его переход к самостоятельной жизни несомненно облегчится.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just"/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Художественные эмоции и интересы, возникающие в процессе продуктивной поисковой деятельности, способствовали успешному формированию у детей творческого мышления.</a:t>
            </a:r>
          </a:p>
          <a:p>
            <a:pPr algn="just"/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Следовательно, можно сделать вывод, что работа по повышению уровня творческих способностей на занятиях вязание крючком  является эффективной.</a:t>
            </a:r>
          </a:p>
          <a:p>
            <a:pPr algn="just"/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работа полностью реализована, уровень творческих способностей 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в Центре 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повысился.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Рисунок 3" descr="http://ic.pics.livejournal.com/tanjand/44781189/7031858/7031858_origina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5194" r="6010" b="12653"/>
          <a:stretch/>
        </p:blipFill>
        <p:spPr bwMode="auto">
          <a:xfrm>
            <a:off x="3779912" y="3140968"/>
            <a:ext cx="1551305" cy="178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5544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900" b="1" dirty="0">
                <a:solidFill>
                  <a:schemeClr val="bg1"/>
                </a:solidFill>
              </a:rPr>
              <a:t>Объект </a:t>
            </a:r>
            <a:r>
              <a:rPr lang="ru-RU" sz="2900" dirty="0" smtClean="0">
                <a:solidFill>
                  <a:schemeClr val="bg1"/>
                </a:solidFill>
              </a:rPr>
              <a:t>:</a:t>
            </a:r>
            <a:r>
              <a:rPr lang="ru-RU" sz="2900" dirty="0">
                <a:solidFill>
                  <a:schemeClr val="bg1"/>
                </a:solidFill>
              </a:rPr>
              <a:t> творчество во всех направлениях воспитательного процесса в </a:t>
            </a:r>
            <a:r>
              <a:rPr lang="ru-RU" sz="2900" dirty="0" smtClean="0">
                <a:solidFill>
                  <a:schemeClr val="bg1"/>
                </a:solidFill>
              </a:rPr>
              <a:t>Центре.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b="1" dirty="0" smtClean="0">
                <a:solidFill>
                  <a:schemeClr val="bg1"/>
                </a:solidFill>
              </a:rPr>
              <a:t>Предмет </a:t>
            </a:r>
            <a:r>
              <a:rPr lang="ru-RU" sz="2900" b="1" dirty="0">
                <a:solidFill>
                  <a:schemeClr val="bg1"/>
                </a:solidFill>
              </a:rPr>
              <a:t>:</a:t>
            </a:r>
            <a:r>
              <a:rPr lang="ru-RU" sz="2900" dirty="0">
                <a:solidFill>
                  <a:schemeClr val="bg1"/>
                </a:solidFill>
              </a:rPr>
              <a:t> педагогические пути и способы развития творческого потенциала воспитанников в подготовке к самостоятельной жизни.</a:t>
            </a:r>
          </a:p>
          <a:p>
            <a:r>
              <a:rPr lang="ru-RU" sz="2900" b="1" dirty="0">
                <a:solidFill>
                  <a:schemeClr val="bg1"/>
                </a:solidFill>
              </a:rPr>
              <a:t>Цели </a:t>
            </a:r>
            <a:r>
              <a:rPr lang="ru-RU" sz="2900" dirty="0" smtClean="0">
                <a:solidFill>
                  <a:schemeClr val="bg1"/>
                </a:solidFill>
              </a:rPr>
              <a:t>:</a:t>
            </a:r>
            <a:r>
              <a:rPr lang="ru-RU" sz="2900" dirty="0">
                <a:solidFill>
                  <a:schemeClr val="bg1"/>
                </a:solidFill>
              </a:rPr>
              <a:t> Создание модели воспитательной системы, обеспечивающей успешную социализацию творчески развитых воспитанников, их интеграцию в социум;</a:t>
            </a:r>
          </a:p>
          <a:p>
            <a:r>
              <a:rPr lang="ru-RU" sz="2900" dirty="0">
                <a:solidFill>
                  <a:schemeClr val="bg1"/>
                </a:solidFill>
              </a:rPr>
              <a:t>Повышение эффективности воспитательного процесса, его качества, как следствие,- конкурентоспособность </a:t>
            </a:r>
            <a:r>
              <a:rPr lang="ru-RU" sz="2900" dirty="0" smtClean="0">
                <a:solidFill>
                  <a:schemeClr val="bg1"/>
                </a:solidFill>
              </a:rPr>
              <a:t>выпускника Центра;</a:t>
            </a:r>
            <a:endParaRPr lang="ru-RU" sz="2900" dirty="0">
              <a:solidFill>
                <a:schemeClr val="bg1"/>
              </a:solidFill>
            </a:endParaRPr>
          </a:p>
          <a:p>
            <a:endParaRPr lang="ru-RU" sz="2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416824" cy="58326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-Организовать воспитательную в среду в Центре: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-Подобрать методы с помощью которых  </a:t>
            </a:r>
            <a:r>
              <a:rPr lang="ru-RU" sz="2400" dirty="0">
                <a:solidFill>
                  <a:schemeClr val="bg1"/>
                </a:solidFill>
              </a:rPr>
              <a:t>можно развить в ребенке творческое отношение к любому труду, взаимодействию с разными категориями людей в обществе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Использовать подобранные методы для привлечения общественности и оказанию помощи воспитанникам в их успешной социализации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416824" cy="58326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Пальчиковое рисование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основном популярно среди  детей дошкольного возраста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4804"/>
            <a:ext cx="2880320" cy="42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416824" cy="58326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детям нравится ,вязание крючком из трикотажных нитей. Вяжут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карзиины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рюкзаки и другие изделия.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61926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416824" cy="58326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2004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3604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8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04" y="1916831"/>
            <a:ext cx="2488667" cy="44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58" y="1772815"/>
            <a:ext cx="3179930" cy="45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Вязание Пасхального кулича шерстяными нитками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1764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358</Words>
  <Application>Microsoft Macintosh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МУНИЦИПАЛЬНОЕ БЮДЖЕТНОЕ УЧРЕЖДЕНИЕ  ДЛЯ ДЕТЕЙ –СИРОТ И ДЕТЕЙ,ОСТАВШИХСЯ БЕЗ ПОПЕЧЕНИЯ РОДИТЕЛЕЙ «МОХСОГОЛЛОХСКИЙ ЦЕНТР ПОМОЩИ ДЕТЯМ,ОСТАВШИМСЯ БЕЗ ПОПЕЧЕНИЯ РОДИТЕЛЕЙ»МР «ХАНГАЛАССКИЙ УЛУС»  РЕСПУБЛИКИ САХА (ЯКУТИЯ)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САМАРСКОЙ ОБЛАСТИ ГБПОУ САМАРСКОЙ ОБЛАСТИ «САМАРСКИЙ СОЦИАЛЬНО-ПЕДАГОГИЧЕСКИЙ КОЛЛЕДЖ»</dc:title>
  <dc:creator>User</dc:creator>
  <cp:lastModifiedBy>пользователь Microsoft Office</cp:lastModifiedBy>
  <cp:revision>52</cp:revision>
  <dcterms:created xsi:type="dcterms:W3CDTF">2016-06-13T08:36:41Z</dcterms:created>
  <dcterms:modified xsi:type="dcterms:W3CDTF">2019-07-01T06:14:45Z</dcterms:modified>
</cp:coreProperties>
</file>