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6" r:id="rId8"/>
    <p:sldId id="264" r:id="rId9"/>
    <p:sldId id="265" r:id="rId10"/>
    <p:sldId id="263" r:id="rId11"/>
    <p:sldId id="270" r:id="rId12"/>
    <p:sldId id="259" r:id="rId13"/>
    <p:sldId id="267" r:id="rId14"/>
    <p:sldId id="257" r:id="rId15"/>
    <p:sldId id="271" r:id="rId16"/>
    <p:sldId id="272" r:id="rId17"/>
    <p:sldId id="269" r:id="rId18"/>
    <p:sldId id="276" r:id="rId19"/>
    <p:sldId id="279" r:id="rId20"/>
    <p:sldId id="280" r:id="rId21"/>
    <p:sldId id="281" r:id="rId22"/>
    <p:sldId id="282" r:id="rId23"/>
    <p:sldId id="291" r:id="rId24"/>
    <p:sldId id="284" r:id="rId25"/>
    <p:sldId id="290" r:id="rId26"/>
    <p:sldId id="285" r:id="rId27"/>
    <p:sldId id="292" r:id="rId28"/>
    <p:sldId id="287" r:id="rId29"/>
    <p:sldId id="293" r:id="rId30"/>
    <p:sldId id="288" r:id="rId31"/>
    <p:sldId id="294" r:id="rId32"/>
    <p:sldId id="273" r:id="rId33"/>
    <p:sldId id="274" r:id="rId34"/>
    <p:sldId id="277" r:id="rId35"/>
    <p:sldId id="28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1"/>
    <p:restoredTop sz="94665"/>
  </p:normalViewPr>
  <p:slideViewPr>
    <p:cSldViewPr>
      <p:cViewPr varScale="1">
        <p:scale>
          <a:sx n="85" d="100"/>
          <a:sy n="85" d="100"/>
        </p:scale>
        <p:origin x="184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328105562147197"/>
          <c:y val="0.288579533845694"/>
          <c:w val="0.485406040662828"/>
          <c:h val="0.48685935216181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328105562147197"/>
          <c:y val="0.288579533845694"/>
          <c:w val="0.485406040662828"/>
          <c:h val="0.48685935216181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328105562147197"/>
          <c:y val="0.288579533845694"/>
          <c:w val="0.485406040662828"/>
          <c:h val="0.48685935216181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328105562147197"/>
          <c:y val="0.288579533845694"/>
          <c:w val="0.485406040662828"/>
          <c:h val="0.48685935216181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BF94AD-9A9E-4031-A345-B4E30DB566A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D0DBB6-CE5E-46A1-A370-D02296B7057A}">
      <dgm:prSet phldrT="[Текст]"/>
      <dgm:spPr/>
      <dgm:t>
        <a:bodyPr/>
        <a:lstStyle/>
        <a:p>
          <a:r>
            <a:rPr lang="ru-RU" dirty="0" smtClean="0"/>
            <a:t>Профилактика и разрешение проблем и конфликтов.</a:t>
          </a:r>
          <a:endParaRPr lang="ru-RU" dirty="0"/>
        </a:p>
      </dgm:t>
    </dgm:pt>
    <dgm:pt modelId="{FB72274D-1415-4F26-991B-5778D84EB130}" type="parTrans" cxnId="{B37DB76A-4C40-442E-9E87-BCEDDA8227C3}">
      <dgm:prSet/>
      <dgm:spPr/>
      <dgm:t>
        <a:bodyPr/>
        <a:lstStyle/>
        <a:p>
          <a:endParaRPr lang="ru-RU"/>
        </a:p>
      </dgm:t>
    </dgm:pt>
    <dgm:pt modelId="{063EC1A2-7477-41A1-9BE7-061E9DDB2CA3}" type="sibTrans" cxnId="{B37DB76A-4C40-442E-9E87-BCEDDA8227C3}">
      <dgm:prSet/>
      <dgm:spPr/>
      <dgm:t>
        <a:bodyPr/>
        <a:lstStyle/>
        <a:p>
          <a:endParaRPr lang="ru-RU"/>
        </a:p>
      </dgm:t>
    </dgm:pt>
    <dgm:pt modelId="{D5F05839-C032-4905-963C-863A1E8156E2}">
      <dgm:prSet phldrT="[Текст]"/>
      <dgm:spPr/>
      <dgm:t>
        <a:bodyPr/>
        <a:lstStyle/>
        <a:p>
          <a:r>
            <a:rPr lang="ru-RU" dirty="0" smtClean="0"/>
            <a:t>Работа с педагогами по профилактике эмоционального выгорания.</a:t>
          </a:r>
          <a:endParaRPr lang="ru-RU" dirty="0"/>
        </a:p>
      </dgm:t>
    </dgm:pt>
    <dgm:pt modelId="{28D4B10D-732C-47BD-A03C-C09163784E33}" type="parTrans" cxnId="{5764C026-E995-4769-88FE-B1A5A495DCE2}">
      <dgm:prSet/>
      <dgm:spPr/>
      <dgm:t>
        <a:bodyPr/>
        <a:lstStyle/>
        <a:p>
          <a:endParaRPr lang="ru-RU"/>
        </a:p>
      </dgm:t>
    </dgm:pt>
    <dgm:pt modelId="{853116D7-4973-4982-96C5-543BBD841540}" type="sibTrans" cxnId="{5764C026-E995-4769-88FE-B1A5A495DCE2}">
      <dgm:prSet/>
      <dgm:spPr/>
      <dgm:t>
        <a:bodyPr/>
        <a:lstStyle/>
        <a:p>
          <a:endParaRPr lang="ru-RU"/>
        </a:p>
      </dgm:t>
    </dgm:pt>
    <dgm:pt modelId="{EA87C82A-073C-4005-8675-368A556FB96F}">
      <dgm:prSet phldrT="[Текст]"/>
      <dgm:spPr/>
      <dgm:t>
        <a:bodyPr/>
        <a:lstStyle/>
        <a:p>
          <a:pPr algn="l"/>
          <a:r>
            <a:rPr lang="ru-RU" dirty="0" smtClean="0"/>
            <a:t>Работа с мотивацией замещающих родителей, детей, педагогов.</a:t>
          </a:r>
          <a:endParaRPr lang="ru-RU" dirty="0"/>
        </a:p>
      </dgm:t>
    </dgm:pt>
    <dgm:pt modelId="{1B11C165-5D18-49B2-8B65-37B496FF7F49}" type="sibTrans" cxnId="{A2364C9F-5703-4B47-80FD-8CCD55165912}">
      <dgm:prSet/>
      <dgm:spPr/>
      <dgm:t>
        <a:bodyPr/>
        <a:lstStyle/>
        <a:p>
          <a:endParaRPr lang="ru-RU"/>
        </a:p>
      </dgm:t>
    </dgm:pt>
    <dgm:pt modelId="{3A9E7351-A808-4CC8-9D7F-17C2EDAB9184}" type="parTrans" cxnId="{A2364C9F-5703-4B47-80FD-8CCD55165912}">
      <dgm:prSet/>
      <dgm:spPr/>
      <dgm:t>
        <a:bodyPr/>
        <a:lstStyle/>
        <a:p>
          <a:endParaRPr lang="ru-RU"/>
        </a:p>
      </dgm:t>
    </dgm:pt>
    <dgm:pt modelId="{F7E600C3-EAD5-4171-8BED-4C9B126F3CAE}" type="pres">
      <dgm:prSet presAssocID="{6EBF94AD-9A9E-4031-A345-B4E30DB566A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989EA1-E831-468D-992F-75980D34FAF7}" type="pres">
      <dgm:prSet presAssocID="{EA87C82A-073C-4005-8675-368A556FB96F}" presName="comp" presStyleCnt="0"/>
      <dgm:spPr/>
    </dgm:pt>
    <dgm:pt modelId="{3D49384B-8AA3-4867-911C-3B5DEA0B4352}" type="pres">
      <dgm:prSet presAssocID="{EA87C82A-073C-4005-8675-368A556FB96F}" presName="box" presStyleLbl="node1" presStyleIdx="0" presStyleCnt="3" custLinFactNeighborX="126" custLinFactNeighborY="2022"/>
      <dgm:spPr/>
      <dgm:t>
        <a:bodyPr/>
        <a:lstStyle/>
        <a:p>
          <a:endParaRPr lang="ru-RU"/>
        </a:p>
      </dgm:t>
    </dgm:pt>
    <dgm:pt modelId="{2F5E0FC4-6733-4C8F-881B-B0E2F04BC0E7}" type="pres">
      <dgm:prSet presAssocID="{EA87C82A-073C-4005-8675-368A556FB96F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3AF41D5A-BBEA-4157-9EDD-F1E08CB31C81}" type="pres">
      <dgm:prSet presAssocID="{EA87C82A-073C-4005-8675-368A556FB96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C7E0D-0F6D-4167-9B66-39113EF93EC0}" type="pres">
      <dgm:prSet presAssocID="{1B11C165-5D18-49B2-8B65-37B496FF7F49}" presName="spacer" presStyleCnt="0"/>
      <dgm:spPr/>
    </dgm:pt>
    <dgm:pt modelId="{97B1F7B4-1917-4B2F-A972-0705A5E0E9EB}" type="pres">
      <dgm:prSet presAssocID="{B5D0DBB6-CE5E-46A1-A370-D02296B7057A}" presName="comp" presStyleCnt="0"/>
      <dgm:spPr/>
    </dgm:pt>
    <dgm:pt modelId="{860F5BB8-7AD5-4055-B024-4990EEF9F340}" type="pres">
      <dgm:prSet presAssocID="{B5D0DBB6-CE5E-46A1-A370-D02296B7057A}" presName="box" presStyleLbl="node1" presStyleIdx="1" presStyleCnt="3"/>
      <dgm:spPr/>
      <dgm:t>
        <a:bodyPr/>
        <a:lstStyle/>
        <a:p>
          <a:endParaRPr lang="ru-RU"/>
        </a:p>
      </dgm:t>
    </dgm:pt>
    <dgm:pt modelId="{91D32B56-0EA2-44C9-B485-E66C5EBF63B0}" type="pres">
      <dgm:prSet presAssocID="{B5D0DBB6-CE5E-46A1-A370-D02296B7057A}" presName="img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9EB23027-D2AE-4DD4-B1DA-8027A3243CD5}" type="pres">
      <dgm:prSet presAssocID="{B5D0DBB6-CE5E-46A1-A370-D02296B7057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3E4DF-6A3C-4407-98BB-F138E39B66B8}" type="pres">
      <dgm:prSet presAssocID="{063EC1A2-7477-41A1-9BE7-061E9DDB2CA3}" presName="spacer" presStyleCnt="0"/>
      <dgm:spPr/>
    </dgm:pt>
    <dgm:pt modelId="{A3420641-3FF3-4E92-87C0-DDDC44032AA9}" type="pres">
      <dgm:prSet presAssocID="{D5F05839-C032-4905-963C-863A1E8156E2}" presName="comp" presStyleCnt="0"/>
      <dgm:spPr/>
    </dgm:pt>
    <dgm:pt modelId="{03AE0231-88E5-4C05-86DE-888E804801AC}" type="pres">
      <dgm:prSet presAssocID="{D5F05839-C032-4905-963C-863A1E8156E2}" presName="box" presStyleLbl="node1" presStyleIdx="2" presStyleCnt="3" custLinFactNeighborX="1010" custLinFactNeighborY="7519"/>
      <dgm:spPr/>
      <dgm:t>
        <a:bodyPr/>
        <a:lstStyle/>
        <a:p>
          <a:endParaRPr lang="ru-RU"/>
        </a:p>
      </dgm:t>
    </dgm:pt>
    <dgm:pt modelId="{1387C538-44BE-455B-8143-1C8B278C89FC}" type="pres">
      <dgm:prSet presAssocID="{D5F05839-C032-4905-963C-863A1E8156E2}" presName="img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D94809A2-5D10-4164-8524-EEC7CD010373}" type="pres">
      <dgm:prSet presAssocID="{D5F05839-C032-4905-963C-863A1E8156E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364C9F-5703-4B47-80FD-8CCD55165912}" srcId="{6EBF94AD-9A9E-4031-A345-B4E30DB566A2}" destId="{EA87C82A-073C-4005-8675-368A556FB96F}" srcOrd="0" destOrd="0" parTransId="{3A9E7351-A808-4CC8-9D7F-17C2EDAB9184}" sibTransId="{1B11C165-5D18-49B2-8B65-37B496FF7F49}"/>
    <dgm:cxn modelId="{5764C026-E995-4769-88FE-B1A5A495DCE2}" srcId="{6EBF94AD-9A9E-4031-A345-B4E30DB566A2}" destId="{D5F05839-C032-4905-963C-863A1E8156E2}" srcOrd="2" destOrd="0" parTransId="{28D4B10D-732C-47BD-A03C-C09163784E33}" sibTransId="{853116D7-4973-4982-96C5-543BBD841540}"/>
    <dgm:cxn modelId="{B37DB76A-4C40-442E-9E87-BCEDDA8227C3}" srcId="{6EBF94AD-9A9E-4031-A345-B4E30DB566A2}" destId="{B5D0DBB6-CE5E-46A1-A370-D02296B7057A}" srcOrd="1" destOrd="0" parTransId="{FB72274D-1415-4F26-991B-5778D84EB130}" sibTransId="{063EC1A2-7477-41A1-9BE7-061E9DDB2CA3}"/>
    <dgm:cxn modelId="{14950108-BF4B-4028-8E40-3C19D93A6789}" type="presOf" srcId="{EA87C82A-073C-4005-8675-368A556FB96F}" destId="{3AF41D5A-BBEA-4157-9EDD-F1E08CB31C81}" srcOrd="1" destOrd="0" presId="urn:microsoft.com/office/officeart/2005/8/layout/vList4"/>
    <dgm:cxn modelId="{5A8AF2EE-600F-4510-91A9-FB918C20651E}" type="presOf" srcId="{B5D0DBB6-CE5E-46A1-A370-D02296B7057A}" destId="{9EB23027-D2AE-4DD4-B1DA-8027A3243CD5}" srcOrd="1" destOrd="0" presId="urn:microsoft.com/office/officeart/2005/8/layout/vList4"/>
    <dgm:cxn modelId="{A0C3F61D-E28D-414B-8446-8FE6CFE371BC}" type="presOf" srcId="{EA87C82A-073C-4005-8675-368A556FB96F}" destId="{3D49384B-8AA3-4867-911C-3B5DEA0B4352}" srcOrd="0" destOrd="0" presId="urn:microsoft.com/office/officeart/2005/8/layout/vList4"/>
    <dgm:cxn modelId="{67CADD67-9C93-4D35-B46B-4029529FFF52}" type="presOf" srcId="{D5F05839-C032-4905-963C-863A1E8156E2}" destId="{D94809A2-5D10-4164-8524-EEC7CD010373}" srcOrd="1" destOrd="0" presId="urn:microsoft.com/office/officeart/2005/8/layout/vList4"/>
    <dgm:cxn modelId="{656EB11E-FE50-4C81-8A79-9F48B75A9E1D}" type="presOf" srcId="{B5D0DBB6-CE5E-46A1-A370-D02296B7057A}" destId="{860F5BB8-7AD5-4055-B024-4990EEF9F340}" srcOrd="0" destOrd="0" presId="urn:microsoft.com/office/officeart/2005/8/layout/vList4"/>
    <dgm:cxn modelId="{DB0D1CA3-E744-40B0-9525-0396B2E53DD2}" type="presOf" srcId="{6EBF94AD-9A9E-4031-A345-B4E30DB566A2}" destId="{F7E600C3-EAD5-4171-8BED-4C9B126F3CAE}" srcOrd="0" destOrd="0" presId="urn:microsoft.com/office/officeart/2005/8/layout/vList4"/>
    <dgm:cxn modelId="{04D03B5B-DB63-4E8E-A9CB-5B6D71859717}" type="presOf" srcId="{D5F05839-C032-4905-963C-863A1E8156E2}" destId="{03AE0231-88E5-4C05-86DE-888E804801AC}" srcOrd="0" destOrd="0" presId="urn:microsoft.com/office/officeart/2005/8/layout/vList4"/>
    <dgm:cxn modelId="{2CD5715A-8428-4FCF-8585-DFF0F97B7084}" type="presParOf" srcId="{F7E600C3-EAD5-4171-8BED-4C9B126F3CAE}" destId="{65989EA1-E831-468D-992F-75980D34FAF7}" srcOrd="0" destOrd="0" presId="urn:microsoft.com/office/officeart/2005/8/layout/vList4"/>
    <dgm:cxn modelId="{4CB36AC7-CA83-4F48-9C99-0605E13FB88C}" type="presParOf" srcId="{65989EA1-E831-468D-992F-75980D34FAF7}" destId="{3D49384B-8AA3-4867-911C-3B5DEA0B4352}" srcOrd="0" destOrd="0" presId="urn:microsoft.com/office/officeart/2005/8/layout/vList4"/>
    <dgm:cxn modelId="{65CDC7D4-C315-4DF4-8254-4585D80973D7}" type="presParOf" srcId="{65989EA1-E831-468D-992F-75980D34FAF7}" destId="{2F5E0FC4-6733-4C8F-881B-B0E2F04BC0E7}" srcOrd="1" destOrd="0" presId="urn:microsoft.com/office/officeart/2005/8/layout/vList4"/>
    <dgm:cxn modelId="{6F7F459C-4E5C-4D5E-92EA-A6484B2A1DD0}" type="presParOf" srcId="{65989EA1-E831-468D-992F-75980D34FAF7}" destId="{3AF41D5A-BBEA-4157-9EDD-F1E08CB31C81}" srcOrd="2" destOrd="0" presId="urn:microsoft.com/office/officeart/2005/8/layout/vList4"/>
    <dgm:cxn modelId="{9A327F48-3F22-4C01-9C43-3E5BCAEFB57C}" type="presParOf" srcId="{F7E600C3-EAD5-4171-8BED-4C9B126F3CAE}" destId="{A04C7E0D-0F6D-4167-9B66-39113EF93EC0}" srcOrd="1" destOrd="0" presId="urn:microsoft.com/office/officeart/2005/8/layout/vList4"/>
    <dgm:cxn modelId="{13EE6DC6-B112-4B01-BF96-37040CF5D4CE}" type="presParOf" srcId="{F7E600C3-EAD5-4171-8BED-4C9B126F3CAE}" destId="{97B1F7B4-1917-4B2F-A972-0705A5E0E9EB}" srcOrd="2" destOrd="0" presId="urn:microsoft.com/office/officeart/2005/8/layout/vList4"/>
    <dgm:cxn modelId="{766A7502-88D1-451B-BC93-0B3F4A277515}" type="presParOf" srcId="{97B1F7B4-1917-4B2F-A972-0705A5E0E9EB}" destId="{860F5BB8-7AD5-4055-B024-4990EEF9F340}" srcOrd="0" destOrd="0" presId="urn:microsoft.com/office/officeart/2005/8/layout/vList4"/>
    <dgm:cxn modelId="{2C8393F8-DC35-471A-BAFA-161796262332}" type="presParOf" srcId="{97B1F7B4-1917-4B2F-A972-0705A5E0E9EB}" destId="{91D32B56-0EA2-44C9-B485-E66C5EBF63B0}" srcOrd="1" destOrd="0" presId="urn:microsoft.com/office/officeart/2005/8/layout/vList4"/>
    <dgm:cxn modelId="{5EBE302D-CA25-48C5-BC11-80A9F4ED120E}" type="presParOf" srcId="{97B1F7B4-1917-4B2F-A972-0705A5E0E9EB}" destId="{9EB23027-D2AE-4DD4-B1DA-8027A3243CD5}" srcOrd="2" destOrd="0" presId="urn:microsoft.com/office/officeart/2005/8/layout/vList4"/>
    <dgm:cxn modelId="{BA9EAC9C-0687-4EE0-B970-83B288221DA7}" type="presParOf" srcId="{F7E600C3-EAD5-4171-8BED-4C9B126F3CAE}" destId="{D5B3E4DF-6A3C-4407-98BB-F138E39B66B8}" srcOrd="3" destOrd="0" presId="urn:microsoft.com/office/officeart/2005/8/layout/vList4"/>
    <dgm:cxn modelId="{13541E6A-CD3A-47F9-BACC-844C62533A16}" type="presParOf" srcId="{F7E600C3-EAD5-4171-8BED-4C9B126F3CAE}" destId="{A3420641-3FF3-4E92-87C0-DDDC44032AA9}" srcOrd="4" destOrd="0" presId="urn:microsoft.com/office/officeart/2005/8/layout/vList4"/>
    <dgm:cxn modelId="{01DB9331-1353-4C4E-ABAE-40BDCA177454}" type="presParOf" srcId="{A3420641-3FF3-4E92-87C0-DDDC44032AA9}" destId="{03AE0231-88E5-4C05-86DE-888E804801AC}" srcOrd="0" destOrd="0" presId="urn:microsoft.com/office/officeart/2005/8/layout/vList4"/>
    <dgm:cxn modelId="{B4124ABE-85BA-4E4D-B503-E297089F62F4}" type="presParOf" srcId="{A3420641-3FF3-4E92-87C0-DDDC44032AA9}" destId="{1387C538-44BE-455B-8143-1C8B278C89FC}" srcOrd="1" destOrd="0" presId="urn:microsoft.com/office/officeart/2005/8/layout/vList4"/>
    <dgm:cxn modelId="{AD3806DA-12D2-42DD-B134-D5BC5E71E69C}" type="presParOf" srcId="{A3420641-3FF3-4E92-87C0-DDDC44032AA9}" destId="{D94809A2-5D10-4164-8524-EEC7CD01037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A71A07-3026-4943-BF27-6A1C0AA23BE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31685F-C172-4E24-8820-388371429B00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Специалисты,</a:t>
          </a:r>
          <a:r>
            <a:rPr lang="ru-RU" sz="3600" baseline="0" dirty="0" smtClean="0">
              <a:latin typeface="Times New Roman" pitchFamily="18" charset="0"/>
              <a:cs typeface="Times New Roman" pitchFamily="18" charset="0"/>
            </a:rPr>
            <a:t> педагоги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9EB1562D-6FE6-4865-AC85-2D0BBB019621}" type="parTrans" cxnId="{E78B177D-8E58-4B2A-975E-FC8BB4BF8221}">
      <dgm:prSet/>
      <dgm:spPr/>
      <dgm:t>
        <a:bodyPr/>
        <a:lstStyle/>
        <a:p>
          <a:endParaRPr lang="ru-RU"/>
        </a:p>
      </dgm:t>
    </dgm:pt>
    <dgm:pt modelId="{A66714B6-0DD0-446B-83A4-F2B76D9AA94B}" type="sibTrans" cxnId="{E78B177D-8E58-4B2A-975E-FC8BB4BF8221}">
      <dgm:prSet/>
      <dgm:spPr/>
      <dgm:t>
        <a:bodyPr/>
        <a:lstStyle/>
        <a:p>
          <a:endParaRPr lang="ru-RU"/>
        </a:p>
      </dgm:t>
    </dgm:pt>
    <dgm:pt modelId="{7D8CDB5E-9DC7-428E-9717-035D71C66B73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 Дети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3DF3A275-FF1A-4E66-BE9D-0B77AF56479E}" type="parTrans" cxnId="{50492BD3-B303-4CD9-BCD7-5FB9B00CC55E}">
      <dgm:prSet/>
      <dgm:spPr/>
      <dgm:t>
        <a:bodyPr/>
        <a:lstStyle/>
        <a:p>
          <a:endParaRPr lang="ru-RU"/>
        </a:p>
      </dgm:t>
    </dgm:pt>
    <dgm:pt modelId="{2592F082-4D8E-4D52-A2A5-A708D6EB8263}" type="sibTrans" cxnId="{50492BD3-B303-4CD9-BCD7-5FB9B00CC55E}">
      <dgm:prSet/>
      <dgm:spPr/>
      <dgm:t>
        <a:bodyPr/>
        <a:lstStyle/>
        <a:p>
          <a:endParaRPr lang="ru-RU"/>
        </a:p>
      </dgm:t>
    </dgm:pt>
    <dgm:pt modelId="{E978DB57-DC94-4D7D-B21C-810C824C73B1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Замещающие родители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13E6E3A7-8B5A-4F4D-AB71-2CABEAB1D2C4}" type="parTrans" cxnId="{40FACAF9-51AB-4C11-A857-914B317B3E37}">
      <dgm:prSet/>
      <dgm:spPr/>
      <dgm:t>
        <a:bodyPr/>
        <a:lstStyle/>
        <a:p>
          <a:endParaRPr lang="ru-RU"/>
        </a:p>
      </dgm:t>
    </dgm:pt>
    <dgm:pt modelId="{FEDB2811-E972-4BF3-816A-0664D8FA9564}" type="sibTrans" cxnId="{40FACAF9-51AB-4C11-A857-914B317B3E37}">
      <dgm:prSet/>
      <dgm:spPr/>
      <dgm:t>
        <a:bodyPr/>
        <a:lstStyle/>
        <a:p>
          <a:endParaRPr lang="ru-RU"/>
        </a:p>
      </dgm:t>
    </dgm:pt>
    <dgm:pt modelId="{9DA23BC7-3BEC-4D3B-A8B7-C9248F975C3B}" type="pres">
      <dgm:prSet presAssocID="{75A71A07-3026-4943-BF27-6A1C0AA23BE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D72652-660A-46D0-B381-700E15D72A9C}" type="pres">
      <dgm:prSet presAssocID="{0E31685F-C172-4E24-8820-388371429B00}" presName="parentLin" presStyleCnt="0"/>
      <dgm:spPr/>
    </dgm:pt>
    <dgm:pt modelId="{8A0DD881-C731-4362-82A2-6B843F785B44}" type="pres">
      <dgm:prSet presAssocID="{0E31685F-C172-4E24-8820-388371429B0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F79E3C7-51E5-4660-9713-95727D6FA14D}" type="pres">
      <dgm:prSet presAssocID="{0E31685F-C172-4E24-8820-388371429B00}" presName="parentText" presStyleLbl="node1" presStyleIdx="0" presStyleCnt="3" custScaleX="142997" custScaleY="204562" custLinFactNeighborX="-27719" custLinFactNeighborY="-152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6791D-68F3-4FF2-8F4D-48EFBFDD7829}" type="pres">
      <dgm:prSet presAssocID="{0E31685F-C172-4E24-8820-388371429B00}" presName="negativeSpace" presStyleCnt="0"/>
      <dgm:spPr/>
    </dgm:pt>
    <dgm:pt modelId="{F43659FB-0BED-482A-8A54-D1A7F4A07492}" type="pres">
      <dgm:prSet presAssocID="{0E31685F-C172-4E24-8820-388371429B00}" presName="childText" presStyleLbl="conFgAcc1" presStyleIdx="0" presStyleCnt="3" custLinFactNeighborX="-749" custLinFactNeighborY="-97074">
        <dgm:presLayoutVars>
          <dgm:bulletEnabled val="1"/>
        </dgm:presLayoutVars>
      </dgm:prSet>
      <dgm:spPr/>
    </dgm:pt>
    <dgm:pt modelId="{209567CC-3860-4C79-989A-4874CBCAED79}" type="pres">
      <dgm:prSet presAssocID="{A66714B6-0DD0-446B-83A4-F2B76D9AA94B}" presName="spaceBetweenRectangles" presStyleCnt="0"/>
      <dgm:spPr/>
    </dgm:pt>
    <dgm:pt modelId="{74CB88FF-4B4B-4735-BB3E-61A499741CCA}" type="pres">
      <dgm:prSet presAssocID="{7D8CDB5E-9DC7-428E-9717-035D71C66B73}" presName="parentLin" presStyleCnt="0"/>
      <dgm:spPr/>
    </dgm:pt>
    <dgm:pt modelId="{7A4EBDB1-36EB-4B12-B8E4-752C96C8CD7C}" type="pres">
      <dgm:prSet presAssocID="{7D8CDB5E-9DC7-428E-9717-035D71C66B7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0F3E987-849E-48AF-A52C-F763144E85B2}" type="pres">
      <dgm:prSet presAssocID="{7D8CDB5E-9DC7-428E-9717-035D71C66B73}" presName="parentText" presStyleLbl="node1" presStyleIdx="1" presStyleCnt="3" custScaleX="143992" custScaleY="204912" custLinFactNeighborX="-27195" custLinFactNeighborY="-644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BC38A-AE43-4210-A5C0-7DB1E24AA3F8}" type="pres">
      <dgm:prSet presAssocID="{7D8CDB5E-9DC7-428E-9717-035D71C66B73}" presName="negativeSpace" presStyleCnt="0"/>
      <dgm:spPr/>
    </dgm:pt>
    <dgm:pt modelId="{5F5B993A-01E6-4F98-A10C-5E0F2A3EC291}" type="pres">
      <dgm:prSet presAssocID="{7D8CDB5E-9DC7-428E-9717-035D71C66B73}" presName="childText" presStyleLbl="conFgAcc1" presStyleIdx="1" presStyleCnt="3">
        <dgm:presLayoutVars>
          <dgm:bulletEnabled val="1"/>
        </dgm:presLayoutVars>
      </dgm:prSet>
      <dgm:spPr/>
    </dgm:pt>
    <dgm:pt modelId="{B4D871D7-7BC7-445C-829D-17ADC28A8ABA}" type="pres">
      <dgm:prSet presAssocID="{2592F082-4D8E-4D52-A2A5-A708D6EB8263}" presName="spaceBetweenRectangles" presStyleCnt="0"/>
      <dgm:spPr/>
    </dgm:pt>
    <dgm:pt modelId="{ECB54C3F-7337-4A6E-87C5-ADC3E338D3D8}" type="pres">
      <dgm:prSet presAssocID="{E978DB57-DC94-4D7D-B21C-810C824C73B1}" presName="parentLin" presStyleCnt="0"/>
      <dgm:spPr/>
    </dgm:pt>
    <dgm:pt modelId="{BD2BF9D1-C62D-497F-8B3C-ADAC7FABCF24}" type="pres">
      <dgm:prSet presAssocID="{E978DB57-DC94-4D7D-B21C-810C824C73B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DD6A506-3D17-439D-A861-F3F4B04242AB}" type="pres">
      <dgm:prSet presAssocID="{E978DB57-DC94-4D7D-B21C-810C824C73B1}" presName="parentText" presStyleLbl="node1" presStyleIdx="2" presStyleCnt="3" custAng="0" custScaleX="142857" custScaleY="196041" custLinFactY="-13965" custLinFactNeighborX="-277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A62F1-9EAB-4F8A-8F21-79C5B852B8AC}" type="pres">
      <dgm:prSet presAssocID="{E978DB57-DC94-4D7D-B21C-810C824C73B1}" presName="negativeSpace" presStyleCnt="0"/>
      <dgm:spPr/>
    </dgm:pt>
    <dgm:pt modelId="{12F5B957-4AA3-40B2-9EBE-D7CA9BA4DB94}" type="pres">
      <dgm:prSet presAssocID="{E978DB57-DC94-4D7D-B21C-810C824C73B1}" presName="childText" presStyleLbl="conFgAcc1" presStyleIdx="2" presStyleCnt="3" custLinFactY="-72065" custLinFactNeighborX="126" custLinFactNeighborY="-100000">
        <dgm:presLayoutVars>
          <dgm:bulletEnabled val="1"/>
        </dgm:presLayoutVars>
      </dgm:prSet>
      <dgm:spPr/>
    </dgm:pt>
  </dgm:ptLst>
  <dgm:cxnLst>
    <dgm:cxn modelId="{EE454AC6-B372-4DA9-B710-D12BF68A5FEE}" type="presOf" srcId="{7D8CDB5E-9DC7-428E-9717-035D71C66B73}" destId="{10F3E987-849E-48AF-A52C-F763144E85B2}" srcOrd="1" destOrd="0" presId="urn:microsoft.com/office/officeart/2005/8/layout/list1"/>
    <dgm:cxn modelId="{6F61517C-EEFC-4149-BCCD-92D8C614DD13}" type="presOf" srcId="{0E31685F-C172-4E24-8820-388371429B00}" destId="{CF79E3C7-51E5-4660-9713-95727D6FA14D}" srcOrd="1" destOrd="0" presId="urn:microsoft.com/office/officeart/2005/8/layout/list1"/>
    <dgm:cxn modelId="{491CC847-DE54-4F5E-8235-7F011AC769CD}" type="presOf" srcId="{0E31685F-C172-4E24-8820-388371429B00}" destId="{8A0DD881-C731-4362-82A2-6B843F785B44}" srcOrd="0" destOrd="0" presId="urn:microsoft.com/office/officeart/2005/8/layout/list1"/>
    <dgm:cxn modelId="{40FACAF9-51AB-4C11-A857-914B317B3E37}" srcId="{75A71A07-3026-4943-BF27-6A1C0AA23BEA}" destId="{E978DB57-DC94-4D7D-B21C-810C824C73B1}" srcOrd="2" destOrd="0" parTransId="{13E6E3A7-8B5A-4F4D-AB71-2CABEAB1D2C4}" sibTransId="{FEDB2811-E972-4BF3-816A-0664D8FA9564}"/>
    <dgm:cxn modelId="{6E763778-9FD6-489C-883B-B78F1119F0C9}" type="presOf" srcId="{7D8CDB5E-9DC7-428E-9717-035D71C66B73}" destId="{7A4EBDB1-36EB-4B12-B8E4-752C96C8CD7C}" srcOrd="0" destOrd="0" presId="urn:microsoft.com/office/officeart/2005/8/layout/list1"/>
    <dgm:cxn modelId="{FA7EB14F-B862-41C5-BE32-B5EC7B4B729C}" type="presOf" srcId="{E978DB57-DC94-4D7D-B21C-810C824C73B1}" destId="{BD2BF9D1-C62D-497F-8B3C-ADAC7FABCF24}" srcOrd="0" destOrd="0" presId="urn:microsoft.com/office/officeart/2005/8/layout/list1"/>
    <dgm:cxn modelId="{E78B177D-8E58-4B2A-975E-FC8BB4BF8221}" srcId="{75A71A07-3026-4943-BF27-6A1C0AA23BEA}" destId="{0E31685F-C172-4E24-8820-388371429B00}" srcOrd="0" destOrd="0" parTransId="{9EB1562D-6FE6-4865-AC85-2D0BBB019621}" sibTransId="{A66714B6-0DD0-446B-83A4-F2B76D9AA94B}"/>
    <dgm:cxn modelId="{AF5AED84-A2A5-4F43-BE68-EBAD0E290A40}" type="presOf" srcId="{E978DB57-DC94-4D7D-B21C-810C824C73B1}" destId="{8DD6A506-3D17-439D-A861-F3F4B04242AB}" srcOrd="1" destOrd="0" presId="urn:microsoft.com/office/officeart/2005/8/layout/list1"/>
    <dgm:cxn modelId="{50492BD3-B303-4CD9-BCD7-5FB9B00CC55E}" srcId="{75A71A07-3026-4943-BF27-6A1C0AA23BEA}" destId="{7D8CDB5E-9DC7-428E-9717-035D71C66B73}" srcOrd="1" destOrd="0" parTransId="{3DF3A275-FF1A-4E66-BE9D-0B77AF56479E}" sibTransId="{2592F082-4D8E-4D52-A2A5-A708D6EB8263}"/>
    <dgm:cxn modelId="{65A4B227-929F-4B94-AEEC-E1F817C78D7A}" type="presOf" srcId="{75A71A07-3026-4943-BF27-6A1C0AA23BEA}" destId="{9DA23BC7-3BEC-4D3B-A8B7-C9248F975C3B}" srcOrd="0" destOrd="0" presId="urn:microsoft.com/office/officeart/2005/8/layout/list1"/>
    <dgm:cxn modelId="{681F6C92-F82D-4728-AC04-778A6F5C268E}" type="presParOf" srcId="{9DA23BC7-3BEC-4D3B-A8B7-C9248F975C3B}" destId="{14D72652-660A-46D0-B381-700E15D72A9C}" srcOrd="0" destOrd="0" presId="urn:microsoft.com/office/officeart/2005/8/layout/list1"/>
    <dgm:cxn modelId="{869E4BE7-F0E0-476F-B8A6-7E41AABA9307}" type="presParOf" srcId="{14D72652-660A-46D0-B381-700E15D72A9C}" destId="{8A0DD881-C731-4362-82A2-6B843F785B44}" srcOrd="0" destOrd="0" presId="urn:microsoft.com/office/officeart/2005/8/layout/list1"/>
    <dgm:cxn modelId="{97E31D93-18D7-43AC-A22B-8B966E101397}" type="presParOf" srcId="{14D72652-660A-46D0-B381-700E15D72A9C}" destId="{CF79E3C7-51E5-4660-9713-95727D6FA14D}" srcOrd="1" destOrd="0" presId="urn:microsoft.com/office/officeart/2005/8/layout/list1"/>
    <dgm:cxn modelId="{9318E5EC-8D53-4427-8F80-DDBFE9C291C9}" type="presParOf" srcId="{9DA23BC7-3BEC-4D3B-A8B7-C9248F975C3B}" destId="{17B6791D-68F3-4FF2-8F4D-48EFBFDD7829}" srcOrd="1" destOrd="0" presId="urn:microsoft.com/office/officeart/2005/8/layout/list1"/>
    <dgm:cxn modelId="{982F691B-5638-4F2C-9656-594AE57710F0}" type="presParOf" srcId="{9DA23BC7-3BEC-4D3B-A8B7-C9248F975C3B}" destId="{F43659FB-0BED-482A-8A54-D1A7F4A07492}" srcOrd="2" destOrd="0" presId="urn:microsoft.com/office/officeart/2005/8/layout/list1"/>
    <dgm:cxn modelId="{BCD42E48-FDE0-4419-A6B7-ACA4B73758C3}" type="presParOf" srcId="{9DA23BC7-3BEC-4D3B-A8B7-C9248F975C3B}" destId="{209567CC-3860-4C79-989A-4874CBCAED79}" srcOrd="3" destOrd="0" presId="urn:microsoft.com/office/officeart/2005/8/layout/list1"/>
    <dgm:cxn modelId="{B5FD97BC-0BAF-4329-A328-D8EDE847BC05}" type="presParOf" srcId="{9DA23BC7-3BEC-4D3B-A8B7-C9248F975C3B}" destId="{74CB88FF-4B4B-4735-BB3E-61A499741CCA}" srcOrd="4" destOrd="0" presId="urn:microsoft.com/office/officeart/2005/8/layout/list1"/>
    <dgm:cxn modelId="{38441BEC-3EE8-482D-B910-CEDE982C1D49}" type="presParOf" srcId="{74CB88FF-4B4B-4735-BB3E-61A499741CCA}" destId="{7A4EBDB1-36EB-4B12-B8E4-752C96C8CD7C}" srcOrd="0" destOrd="0" presId="urn:microsoft.com/office/officeart/2005/8/layout/list1"/>
    <dgm:cxn modelId="{EB59EB4D-097B-4B9F-B366-980DD0974BCE}" type="presParOf" srcId="{74CB88FF-4B4B-4735-BB3E-61A499741CCA}" destId="{10F3E987-849E-48AF-A52C-F763144E85B2}" srcOrd="1" destOrd="0" presId="urn:microsoft.com/office/officeart/2005/8/layout/list1"/>
    <dgm:cxn modelId="{63D4DDA1-B157-4098-9169-1939E03C2786}" type="presParOf" srcId="{9DA23BC7-3BEC-4D3B-A8B7-C9248F975C3B}" destId="{222BC38A-AE43-4210-A5C0-7DB1E24AA3F8}" srcOrd="5" destOrd="0" presId="urn:microsoft.com/office/officeart/2005/8/layout/list1"/>
    <dgm:cxn modelId="{B598F4CD-7645-459F-8126-AB95F80BADA3}" type="presParOf" srcId="{9DA23BC7-3BEC-4D3B-A8B7-C9248F975C3B}" destId="{5F5B993A-01E6-4F98-A10C-5E0F2A3EC291}" srcOrd="6" destOrd="0" presId="urn:microsoft.com/office/officeart/2005/8/layout/list1"/>
    <dgm:cxn modelId="{BA7F318B-FAC3-48C4-93D2-160C6FA68FBF}" type="presParOf" srcId="{9DA23BC7-3BEC-4D3B-A8B7-C9248F975C3B}" destId="{B4D871D7-7BC7-445C-829D-17ADC28A8ABA}" srcOrd="7" destOrd="0" presId="urn:microsoft.com/office/officeart/2005/8/layout/list1"/>
    <dgm:cxn modelId="{7F702F23-A373-4021-9D7E-79859543EF65}" type="presParOf" srcId="{9DA23BC7-3BEC-4D3B-A8B7-C9248F975C3B}" destId="{ECB54C3F-7337-4A6E-87C5-ADC3E338D3D8}" srcOrd="8" destOrd="0" presId="urn:microsoft.com/office/officeart/2005/8/layout/list1"/>
    <dgm:cxn modelId="{4D8BE9C0-7F5D-457E-BDA1-BA2E6EFB5F09}" type="presParOf" srcId="{ECB54C3F-7337-4A6E-87C5-ADC3E338D3D8}" destId="{BD2BF9D1-C62D-497F-8B3C-ADAC7FABCF24}" srcOrd="0" destOrd="0" presId="urn:microsoft.com/office/officeart/2005/8/layout/list1"/>
    <dgm:cxn modelId="{32242EAE-7AE6-4B3B-A176-CDFFD21516BA}" type="presParOf" srcId="{ECB54C3F-7337-4A6E-87C5-ADC3E338D3D8}" destId="{8DD6A506-3D17-439D-A861-F3F4B04242AB}" srcOrd="1" destOrd="0" presId="urn:microsoft.com/office/officeart/2005/8/layout/list1"/>
    <dgm:cxn modelId="{2709E9D8-CE48-485D-9762-F98488D7B90D}" type="presParOf" srcId="{9DA23BC7-3BEC-4D3B-A8B7-C9248F975C3B}" destId="{C06A62F1-9EAB-4F8A-8F21-79C5B852B8AC}" srcOrd="9" destOrd="0" presId="urn:microsoft.com/office/officeart/2005/8/layout/list1"/>
    <dgm:cxn modelId="{C320824D-70D8-44A0-8E52-0CD3EBB75DCF}" type="presParOf" srcId="{9DA23BC7-3BEC-4D3B-A8B7-C9248F975C3B}" destId="{12F5B957-4AA3-40B2-9EBE-D7CA9BA4DB9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9384B-8AA3-4867-911C-3B5DEA0B4352}">
      <dsp:nvSpPr>
        <dsp:cNvPr id="0" name=""/>
        <dsp:cNvSpPr/>
      </dsp:nvSpPr>
      <dsp:spPr>
        <a:xfrm>
          <a:off x="0" y="25597"/>
          <a:ext cx="7128792" cy="12659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Работа с мотивацией замещающих родителей, детей, педагогов.</a:t>
          </a:r>
          <a:endParaRPr lang="ru-RU" sz="2600" kern="1200" dirty="0"/>
        </a:p>
      </dsp:txBody>
      <dsp:txXfrm>
        <a:off x="1552355" y="25597"/>
        <a:ext cx="5576436" cy="1265969"/>
      </dsp:txXfrm>
    </dsp:sp>
    <dsp:sp modelId="{2F5E0FC4-6733-4C8F-881B-B0E2F04BC0E7}">
      <dsp:nvSpPr>
        <dsp:cNvPr id="0" name=""/>
        <dsp:cNvSpPr/>
      </dsp:nvSpPr>
      <dsp:spPr>
        <a:xfrm>
          <a:off x="126596" y="126596"/>
          <a:ext cx="1425758" cy="10127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F5BB8-7AD5-4055-B024-4990EEF9F340}">
      <dsp:nvSpPr>
        <dsp:cNvPr id="0" name=""/>
        <dsp:cNvSpPr/>
      </dsp:nvSpPr>
      <dsp:spPr>
        <a:xfrm>
          <a:off x="0" y="1392565"/>
          <a:ext cx="7128792" cy="12659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Профилактика и разрешение проблем и конфликтов.</a:t>
          </a:r>
          <a:endParaRPr lang="ru-RU" sz="2600" kern="1200" dirty="0"/>
        </a:p>
      </dsp:txBody>
      <dsp:txXfrm>
        <a:off x="1552355" y="1392565"/>
        <a:ext cx="5576436" cy="1265969"/>
      </dsp:txXfrm>
    </dsp:sp>
    <dsp:sp modelId="{91D32B56-0EA2-44C9-B485-E66C5EBF63B0}">
      <dsp:nvSpPr>
        <dsp:cNvPr id="0" name=""/>
        <dsp:cNvSpPr/>
      </dsp:nvSpPr>
      <dsp:spPr>
        <a:xfrm>
          <a:off x="126596" y="1519162"/>
          <a:ext cx="1425758" cy="10127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E0231-88E5-4C05-86DE-888E804801AC}">
      <dsp:nvSpPr>
        <dsp:cNvPr id="0" name=""/>
        <dsp:cNvSpPr/>
      </dsp:nvSpPr>
      <dsp:spPr>
        <a:xfrm>
          <a:off x="0" y="2785131"/>
          <a:ext cx="7128792" cy="12659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Работа с педагогами по профилактике эмоционального выгорания.</a:t>
          </a:r>
          <a:endParaRPr lang="ru-RU" sz="2600" kern="1200" dirty="0"/>
        </a:p>
      </dsp:txBody>
      <dsp:txXfrm>
        <a:off x="1552355" y="2785131"/>
        <a:ext cx="5576436" cy="1265969"/>
      </dsp:txXfrm>
    </dsp:sp>
    <dsp:sp modelId="{1387C538-44BE-455B-8143-1C8B278C89FC}">
      <dsp:nvSpPr>
        <dsp:cNvPr id="0" name=""/>
        <dsp:cNvSpPr/>
      </dsp:nvSpPr>
      <dsp:spPr>
        <a:xfrm>
          <a:off x="126596" y="2911728"/>
          <a:ext cx="1425758" cy="10127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659FB-0BED-482A-8A54-D1A7F4A07492}">
      <dsp:nvSpPr>
        <dsp:cNvPr id="0" name=""/>
        <dsp:cNvSpPr/>
      </dsp:nvSpPr>
      <dsp:spPr>
        <a:xfrm>
          <a:off x="0" y="1035549"/>
          <a:ext cx="628416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79E3C7-51E5-4660-9713-95727D6FA14D}">
      <dsp:nvSpPr>
        <dsp:cNvPr id="0" name=""/>
        <dsp:cNvSpPr/>
      </dsp:nvSpPr>
      <dsp:spPr>
        <a:xfrm>
          <a:off x="216023" y="0"/>
          <a:ext cx="5983175" cy="144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269" tIns="0" rIns="166269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Специалисты,</a:t>
          </a:r>
          <a:r>
            <a:rPr lang="ru-RU" sz="3600" kern="1200" baseline="0" dirty="0" smtClean="0">
              <a:latin typeface="Times New Roman" pitchFamily="18" charset="0"/>
              <a:cs typeface="Times New Roman" pitchFamily="18" charset="0"/>
            </a:rPr>
            <a:t> педагоги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6771" y="70748"/>
        <a:ext cx="5841679" cy="1307784"/>
      </dsp:txXfrm>
    </dsp:sp>
    <dsp:sp modelId="{5F5B993A-01E6-4F98-A10C-5E0F2A3EC291}">
      <dsp:nvSpPr>
        <dsp:cNvPr id="0" name=""/>
        <dsp:cNvSpPr/>
      </dsp:nvSpPr>
      <dsp:spPr>
        <a:xfrm>
          <a:off x="0" y="2993278"/>
          <a:ext cx="628416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3E987-849E-48AF-A52C-F763144E85B2}">
      <dsp:nvSpPr>
        <dsp:cNvPr id="0" name=""/>
        <dsp:cNvSpPr/>
      </dsp:nvSpPr>
      <dsp:spPr>
        <a:xfrm>
          <a:off x="216025" y="1438950"/>
          <a:ext cx="5981508" cy="145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269" tIns="0" rIns="166269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 Дети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6894" y="1509819"/>
        <a:ext cx="5839770" cy="1310022"/>
      </dsp:txXfrm>
    </dsp:sp>
    <dsp:sp modelId="{12F5B957-4AA3-40B2-9EBE-D7CA9BA4DB94}">
      <dsp:nvSpPr>
        <dsp:cNvPr id="0" name=""/>
        <dsp:cNvSpPr/>
      </dsp:nvSpPr>
      <dsp:spPr>
        <a:xfrm>
          <a:off x="0" y="3972260"/>
          <a:ext cx="628416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6A506-3D17-439D-A861-F3F4B04242AB}">
      <dsp:nvSpPr>
        <dsp:cNvPr id="0" name=""/>
        <dsp:cNvSpPr/>
      </dsp:nvSpPr>
      <dsp:spPr>
        <a:xfrm>
          <a:off x="216023" y="2920258"/>
          <a:ext cx="5983454" cy="13889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269" tIns="0" rIns="166269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Замещающие родители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824" y="2988059"/>
        <a:ext cx="5847852" cy="1253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4 w 1769"/>
                        <a:gd name="T3" fmla="*/ 35 h 791"/>
                        <a:gd name="T4" fmla="*/ 605 w 1769"/>
                        <a:gd name="T5" fmla="*/ 124 h 791"/>
                        <a:gd name="T6" fmla="*/ 842 w 1769"/>
                        <a:gd name="T7" fmla="*/ 268 h 791"/>
                        <a:gd name="T8" fmla="*/ 918 w 1769"/>
                        <a:gd name="T9" fmla="*/ 377 h 791"/>
                        <a:gd name="T10" fmla="*/ 883 w 1769"/>
                        <a:gd name="T11" fmla="*/ 488 h 791"/>
                        <a:gd name="T12" fmla="*/ 831 w 1769"/>
                        <a:gd name="T13" fmla="*/ 392 h 791"/>
                        <a:gd name="T14" fmla="*/ 726 w 1769"/>
                        <a:gd name="T15" fmla="*/ 281 h 791"/>
                        <a:gd name="T16" fmla="*/ 580 w 1769"/>
                        <a:gd name="T17" fmla="*/ 183 h 791"/>
                        <a:gd name="T18" fmla="*/ 304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347 h 504"/>
                        <a:gd name="T2" fmla="*/ 573 w 2736"/>
                        <a:gd name="T3" fmla="*/ 116 h 504"/>
                        <a:gd name="T4" fmla="*/ 1178 w 2736"/>
                        <a:gd name="T5" fmla="*/ 17 h 504"/>
                        <a:gd name="T6" fmla="*/ 1814 w 2736"/>
                        <a:gd name="T7" fmla="*/ 17 h 504"/>
                        <a:gd name="T8" fmla="*/ 1803 w 2736"/>
                        <a:gd name="T9" fmla="*/ 71 h 504"/>
                        <a:gd name="T10" fmla="*/ 1170 w 2736"/>
                        <a:gd name="T11" fmla="*/ 71 h 504"/>
                        <a:gd name="T12" fmla="*/ 434 w 2736"/>
                        <a:gd name="T13" fmla="*/ 201 h 504"/>
                        <a:gd name="T14" fmla="*/ 0 w 2736"/>
                        <a:gd name="T15" fmla="*/ 3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3 w 1769"/>
                        <a:gd name="T1" fmla="*/ 6 h 791"/>
                        <a:gd name="T2" fmla="*/ 267 w 1769"/>
                        <a:gd name="T3" fmla="*/ 39 h 791"/>
                        <a:gd name="T4" fmla="*/ 637 w 1769"/>
                        <a:gd name="T5" fmla="*/ 138 h 791"/>
                        <a:gd name="T6" fmla="*/ 887 w 1769"/>
                        <a:gd name="T7" fmla="*/ 298 h 791"/>
                        <a:gd name="T8" fmla="*/ 967 w 1769"/>
                        <a:gd name="T9" fmla="*/ 420 h 791"/>
                        <a:gd name="T10" fmla="*/ 930 w 1769"/>
                        <a:gd name="T11" fmla="*/ 542 h 791"/>
                        <a:gd name="T12" fmla="*/ 875 w 1769"/>
                        <a:gd name="T13" fmla="*/ 435 h 791"/>
                        <a:gd name="T14" fmla="*/ 765 w 1769"/>
                        <a:gd name="T15" fmla="*/ 313 h 791"/>
                        <a:gd name="T16" fmla="*/ 611 w 1769"/>
                        <a:gd name="T17" fmla="*/ 204 h 791"/>
                        <a:gd name="T18" fmla="*/ 320 w 1769"/>
                        <a:gd name="T19" fmla="*/ 105 h 791"/>
                        <a:gd name="T20" fmla="*/ 0 w 1769"/>
                        <a:gd name="T21" fmla="*/ 52 h 791"/>
                        <a:gd name="T22" fmla="*/ 3 w 1769"/>
                        <a:gd name="T23" fmla="*/ 6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304 h 504"/>
                        <a:gd name="T2" fmla="*/ 548 w 2736"/>
                        <a:gd name="T3" fmla="*/ 101 h 504"/>
                        <a:gd name="T4" fmla="*/ 1127 w 2736"/>
                        <a:gd name="T5" fmla="*/ 14 h 504"/>
                        <a:gd name="T6" fmla="*/ 1736 w 2736"/>
                        <a:gd name="T7" fmla="*/ 14 h 504"/>
                        <a:gd name="T8" fmla="*/ 1726 w 2736"/>
                        <a:gd name="T9" fmla="*/ 62 h 504"/>
                        <a:gd name="T10" fmla="*/ 1119 w 2736"/>
                        <a:gd name="T11" fmla="*/ 62 h 504"/>
                        <a:gd name="T12" fmla="*/ 415 w 2736"/>
                        <a:gd name="T13" fmla="*/ 176 h 504"/>
                        <a:gd name="T14" fmla="*/ 0 w 2736"/>
                        <a:gd name="T15" fmla="*/ 3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6 w 1769"/>
                        <a:gd name="T3" fmla="*/ 34 h 791"/>
                        <a:gd name="T4" fmla="*/ 610 w 1769"/>
                        <a:gd name="T5" fmla="*/ 120 h 791"/>
                        <a:gd name="T6" fmla="*/ 849 w 1769"/>
                        <a:gd name="T7" fmla="*/ 260 h 791"/>
                        <a:gd name="T8" fmla="*/ 925 w 1769"/>
                        <a:gd name="T9" fmla="*/ 366 h 791"/>
                        <a:gd name="T10" fmla="*/ 890 w 1769"/>
                        <a:gd name="T11" fmla="*/ 474 h 791"/>
                        <a:gd name="T12" fmla="*/ 837 w 1769"/>
                        <a:gd name="T13" fmla="*/ 380 h 791"/>
                        <a:gd name="T14" fmla="*/ 732 w 1769"/>
                        <a:gd name="T15" fmla="*/ 273 h 791"/>
                        <a:gd name="T16" fmla="*/ 584 w 1769"/>
                        <a:gd name="T17" fmla="*/ 178 h 791"/>
                        <a:gd name="T18" fmla="*/ 306 w 1769"/>
                        <a:gd name="T19" fmla="*/ 91 h 791"/>
                        <a:gd name="T20" fmla="*/ 0 w 1769"/>
                        <a:gd name="T21" fmla="*/ 46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335 h 504"/>
                        <a:gd name="T2" fmla="*/ 530 w 2736"/>
                        <a:gd name="T3" fmla="*/ 112 h 504"/>
                        <a:gd name="T4" fmla="*/ 1089 w 2736"/>
                        <a:gd name="T5" fmla="*/ 16 h 504"/>
                        <a:gd name="T6" fmla="*/ 1677 w 2736"/>
                        <a:gd name="T7" fmla="*/ 16 h 504"/>
                        <a:gd name="T8" fmla="*/ 1667 w 2736"/>
                        <a:gd name="T9" fmla="*/ 68 h 504"/>
                        <a:gd name="T10" fmla="*/ 1081 w 2736"/>
                        <a:gd name="T11" fmla="*/ 68 h 504"/>
                        <a:gd name="T12" fmla="*/ 401 w 2736"/>
                        <a:gd name="T13" fmla="*/ 194 h 504"/>
                        <a:gd name="T14" fmla="*/ 0 w 2736"/>
                        <a:gd name="T15" fmla="*/ 33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7 w 1769"/>
                        <a:gd name="T3" fmla="*/ 37 h 791"/>
                        <a:gd name="T4" fmla="*/ 589 w 1769"/>
                        <a:gd name="T5" fmla="*/ 133 h 791"/>
                        <a:gd name="T6" fmla="*/ 821 w 1769"/>
                        <a:gd name="T7" fmla="*/ 287 h 791"/>
                        <a:gd name="T8" fmla="*/ 894 w 1769"/>
                        <a:gd name="T9" fmla="*/ 405 h 791"/>
                        <a:gd name="T10" fmla="*/ 860 w 1769"/>
                        <a:gd name="T11" fmla="*/ 523 h 791"/>
                        <a:gd name="T12" fmla="*/ 809 w 1769"/>
                        <a:gd name="T13" fmla="*/ 420 h 791"/>
                        <a:gd name="T14" fmla="*/ 707 w 1769"/>
                        <a:gd name="T15" fmla="*/ 302 h 791"/>
                        <a:gd name="T16" fmla="*/ 565 w 1769"/>
                        <a:gd name="T17" fmla="*/ 197 h 791"/>
                        <a:gd name="T18" fmla="*/ 296 w 1769"/>
                        <a:gd name="T19" fmla="*/ 101 h 791"/>
                        <a:gd name="T20" fmla="*/ 0 w 1769"/>
                        <a:gd name="T21" fmla="*/ 51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488 w 2736"/>
                        <a:gd name="T3" fmla="*/ 104 h 504"/>
                        <a:gd name="T4" fmla="*/ 1003 w 2736"/>
                        <a:gd name="T5" fmla="*/ 15 h 504"/>
                        <a:gd name="T6" fmla="*/ 1545 w 2736"/>
                        <a:gd name="T7" fmla="*/ 15 h 504"/>
                        <a:gd name="T8" fmla="*/ 1536 w 2736"/>
                        <a:gd name="T9" fmla="*/ 64 h 504"/>
                        <a:gd name="T10" fmla="*/ 996 w 2736"/>
                        <a:gd name="T11" fmla="*/ 64 h 504"/>
                        <a:gd name="T12" fmla="*/ 369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28 w 1769"/>
                        <a:gd name="T3" fmla="*/ 35 h 791"/>
                        <a:gd name="T4" fmla="*/ 543 w 1769"/>
                        <a:gd name="T5" fmla="*/ 124 h 791"/>
                        <a:gd name="T6" fmla="*/ 756 w 1769"/>
                        <a:gd name="T7" fmla="*/ 267 h 791"/>
                        <a:gd name="T8" fmla="*/ 824 w 1769"/>
                        <a:gd name="T9" fmla="*/ 376 h 791"/>
                        <a:gd name="T10" fmla="*/ 792 w 1769"/>
                        <a:gd name="T11" fmla="*/ 487 h 791"/>
                        <a:gd name="T12" fmla="*/ 746 w 1769"/>
                        <a:gd name="T13" fmla="*/ 391 h 791"/>
                        <a:gd name="T14" fmla="*/ 652 w 1769"/>
                        <a:gd name="T15" fmla="*/ 281 h 791"/>
                        <a:gd name="T16" fmla="*/ 520 w 1769"/>
                        <a:gd name="T17" fmla="*/ 183 h 791"/>
                        <a:gd name="T18" fmla="*/ 273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219 h 504"/>
                        <a:gd name="T2" fmla="*/ 443 w 2736"/>
                        <a:gd name="T3" fmla="*/ 73 h 504"/>
                        <a:gd name="T4" fmla="*/ 911 w 2736"/>
                        <a:gd name="T5" fmla="*/ 10 h 504"/>
                        <a:gd name="T6" fmla="*/ 1404 w 2736"/>
                        <a:gd name="T7" fmla="*/ 10 h 504"/>
                        <a:gd name="T8" fmla="*/ 1396 w 2736"/>
                        <a:gd name="T9" fmla="*/ 45 h 504"/>
                        <a:gd name="T10" fmla="*/ 905 w 2736"/>
                        <a:gd name="T11" fmla="*/ 45 h 504"/>
                        <a:gd name="T12" fmla="*/ 336 w 2736"/>
                        <a:gd name="T13" fmla="*/ 127 h 504"/>
                        <a:gd name="T14" fmla="*/ 0 w 2736"/>
                        <a:gd name="T15" fmla="*/ 2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07 w 1769"/>
                        <a:gd name="T3" fmla="*/ 24 h 791"/>
                        <a:gd name="T4" fmla="*/ 493 w 1769"/>
                        <a:gd name="T5" fmla="*/ 87 h 791"/>
                        <a:gd name="T6" fmla="*/ 687 w 1769"/>
                        <a:gd name="T7" fmla="*/ 187 h 791"/>
                        <a:gd name="T8" fmla="*/ 748 w 1769"/>
                        <a:gd name="T9" fmla="*/ 264 h 791"/>
                        <a:gd name="T10" fmla="*/ 720 w 1769"/>
                        <a:gd name="T11" fmla="*/ 341 h 791"/>
                        <a:gd name="T12" fmla="*/ 677 w 1769"/>
                        <a:gd name="T13" fmla="*/ 274 h 791"/>
                        <a:gd name="T14" fmla="*/ 592 w 1769"/>
                        <a:gd name="T15" fmla="*/ 197 h 791"/>
                        <a:gd name="T16" fmla="*/ 473 w 1769"/>
                        <a:gd name="T17" fmla="*/ 128 h 791"/>
                        <a:gd name="T18" fmla="*/ 248 w 1769"/>
                        <a:gd name="T19" fmla="*/ 66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4 w 1769"/>
                        <a:gd name="T3" fmla="*/ 35 h 791"/>
                        <a:gd name="T4" fmla="*/ 605 w 1769"/>
                        <a:gd name="T5" fmla="*/ 124 h 791"/>
                        <a:gd name="T6" fmla="*/ 842 w 1769"/>
                        <a:gd name="T7" fmla="*/ 268 h 791"/>
                        <a:gd name="T8" fmla="*/ 918 w 1769"/>
                        <a:gd name="T9" fmla="*/ 377 h 791"/>
                        <a:gd name="T10" fmla="*/ 883 w 1769"/>
                        <a:gd name="T11" fmla="*/ 488 h 791"/>
                        <a:gd name="T12" fmla="*/ 831 w 1769"/>
                        <a:gd name="T13" fmla="*/ 392 h 791"/>
                        <a:gd name="T14" fmla="*/ 726 w 1769"/>
                        <a:gd name="T15" fmla="*/ 281 h 791"/>
                        <a:gd name="T16" fmla="*/ 580 w 1769"/>
                        <a:gd name="T17" fmla="*/ 183 h 791"/>
                        <a:gd name="T18" fmla="*/ 304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347 h 504"/>
                        <a:gd name="T2" fmla="*/ 573 w 2736"/>
                        <a:gd name="T3" fmla="*/ 116 h 504"/>
                        <a:gd name="T4" fmla="*/ 1178 w 2736"/>
                        <a:gd name="T5" fmla="*/ 17 h 504"/>
                        <a:gd name="T6" fmla="*/ 1814 w 2736"/>
                        <a:gd name="T7" fmla="*/ 17 h 504"/>
                        <a:gd name="T8" fmla="*/ 1803 w 2736"/>
                        <a:gd name="T9" fmla="*/ 71 h 504"/>
                        <a:gd name="T10" fmla="*/ 1170 w 2736"/>
                        <a:gd name="T11" fmla="*/ 71 h 504"/>
                        <a:gd name="T12" fmla="*/ 434 w 2736"/>
                        <a:gd name="T13" fmla="*/ 201 h 504"/>
                        <a:gd name="T14" fmla="*/ 0 w 2736"/>
                        <a:gd name="T15" fmla="*/ 3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3 w 1769"/>
                        <a:gd name="T1" fmla="*/ 6 h 791"/>
                        <a:gd name="T2" fmla="*/ 267 w 1769"/>
                        <a:gd name="T3" fmla="*/ 39 h 791"/>
                        <a:gd name="T4" fmla="*/ 637 w 1769"/>
                        <a:gd name="T5" fmla="*/ 138 h 791"/>
                        <a:gd name="T6" fmla="*/ 887 w 1769"/>
                        <a:gd name="T7" fmla="*/ 298 h 791"/>
                        <a:gd name="T8" fmla="*/ 967 w 1769"/>
                        <a:gd name="T9" fmla="*/ 420 h 791"/>
                        <a:gd name="T10" fmla="*/ 930 w 1769"/>
                        <a:gd name="T11" fmla="*/ 542 h 791"/>
                        <a:gd name="T12" fmla="*/ 875 w 1769"/>
                        <a:gd name="T13" fmla="*/ 435 h 791"/>
                        <a:gd name="T14" fmla="*/ 765 w 1769"/>
                        <a:gd name="T15" fmla="*/ 313 h 791"/>
                        <a:gd name="T16" fmla="*/ 611 w 1769"/>
                        <a:gd name="T17" fmla="*/ 204 h 791"/>
                        <a:gd name="T18" fmla="*/ 320 w 1769"/>
                        <a:gd name="T19" fmla="*/ 105 h 791"/>
                        <a:gd name="T20" fmla="*/ 0 w 1769"/>
                        <a:gd name="T21" fmla="*/ 52 h 791"/>
                        <a:gd name="T22" fmla="*/ 3 w 1769"/>
                        <a:gd name="T23" fmla="*/ 6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304 h 504"/>
                        <a:gd name="T2" fmla="*/ 548 w 2736"/>
                        <a:gd name="T3" fmla="*/ 101 h 504"/>
                        <a:gd name="T4" fmla="*/ 1127 w 2736"/>
                        <a:gd name="T5" fmla="*/ 14 h 504"/>
                        <a:gd name="T6" fmla="*/ 1736 w 2736"/>
                        <a:gd name="T7" fmla="*/ 14 h 504"/>
                        <a:gd name="T8" fmla="*/ 1726 w 2736"/>
                        <a:gd name="T9" fmla="*/ 62 h 504"/>
                        <a:gd name="T10" fmla="*/ 1119 w 2736"/>
                        <a:gd name="T11" fmla="*/ 62 h 504"/>
                        <a:gd name="T12" fmla="*/ 415 w 2736"/>
                        <a:gd name="T13" fmla="*/ 176 h 504"/>
                        <a:gd name="T14" fmla="*/ 0 w 2736"/>
                        <a:gd name="T15" fmla="*/ 3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6 w 1769"/>
                        <a:gd name="T3" fmla="*/ 34 h 791"/>
                        <a:gd name="T4" fmla="*/ 610 w 1769"/>
                        <a:gd name="T5" fmla="*/ 120 h 791"/>
                        <a:gd name="T6" fmla="*/ 849 w 1769"/>
                        <a:gd name="T7" fmla="*/ 260 h 791"/>
                        <a:gd name="T8" fmla="*/ 925 w 1769"/>
                        <a:gd name="T9" fmla="*/ 366 h 791"/>
                        <a:gd name="T10" fmla="*/ 890 w 1769"/>
                        <a:gd name="T11" fmla="*/ 474 h 791"/>
                        <a:gd name="T12" fmla="*/ 837 w 1769"/>
                        <a:gd name="T13" fmla="*/ 380 h 791"/>
                        <a:gd name="T14" fmla="*/ 732 w 1769"/>
                        <a:gd name="T15" fmla="*/ 273 h 791"/>
                        <a:gd name="T16" fmla="*/ 584 w 1769"/>
                        <a:gd name="T17" fmla="*/ 178 h 791"/>
                        <a:gd name="T18" fmla="*/ 306 w 1769"/>
                        <a:gd name="T19" fmla="*/ 91 h 791"/>
                        <a:gd name="T20" fmla="*/ 0 w 1769"/>
                        <a:gd name="T21" fmla="*/ 46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335 h 504"/>
                        <a:gd name="T2" fmla="*/ 530 w 2736"/>
                        <a:gd name="T3" fmla="*/ 112 h 504"/>
                        <a:gd name="T4" fmla="*/ 1089 w 2736"/>
                        <a:gd name="T5" fmla="*/ 16 h 504"/>
                        <a:gd name="T6" fmla="*/ 1677 w 2736"/>
                        <a:gd name="T7" fmla="*/ 16 h 504"/>
                        <a:gd name="T8" fmla="*/ 1667 w 2736"/>
                        <a:gd name="T9" fmla="*/ 68 h 504"/>
                        <a:gd name="T10" fmla="*/ 1081 w 2736"/>
                        <a:gd name="T11" fmla="*/ 68 h 504"/>
                        <a:gd name="T12" fmla="*/ 401 w 2736"/>
                        <a:gd name="T13" fmla="*/ 194 h 504"/>
                        <a:gd name="T14" fmla="*/ 0 w 2736"/>
                        <a:gd name="T15" fmla="*/ 33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7 w 1769"/>
                        <a:gd name="T3" fmla="*/ 37 h 791"/>
                        <a:gd name="T4" fmla="*/ 589 w 1769"/>
                        <a:gd name="T5" fmla="*/ 133 h 791"/>
                        <a:gd name="T6" fmla="*/ 821 w 1769"/>
                        <a:gd name="T7" fmla="*/ 287 h 791"/>
                        <a:gd name="T8" fmla="*/ 894 w 1769"/>
                        <a:gd name="T9" fmla="*/ 405 h 791"/>
                        <a:gd name="T10" fmla="*/ 860 w 1769"/>
                        <a:gd name="T11" fmla="*/ 523 h 791"/>
                        <a:gd name="T12" fmla="*/ 809 w 1769"/>
                        <a:gd name="T13" fmla="*/ 420 h 791"/>
                        <a:gd name="T14" fmla="*/ 707 w 1769"/>
                        <a:gd name="T15" fmla="*/ 302 h 791"/>
                        <a:gd name="T16" fmla="*/ 565 w 1769"/>
                        <a:gd name="T17" fmla="*/ 197 h 791"/>
                        <a:gd name="T18" fmla="*/ 296 w 1769"/>
                        <a:gd name="T19" fmla="*/ 101 h 791"/>
                        <a:gd name="T20" fmla="*/ 0 w 1769"/>
                        <a:gd name="T21" fmla="*/ 51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488 w 2736"/>
                        <a:gd name="T3" fmla="*/ 104 h 504"/>
                        <a:gd name="T4" fmla="*/ 1003 w 2736"/>
                        <a:gd name="T5" fmla="*/ 15 h 504"/>
                        <a:gd name="T6" fmla="*/ 1545 w 2736"/>
                        <a:gd name="T7" fmla="*/ 15 h 504"/>
                        <a:gd name="T8" fmla="*/ 1536 w 2736"/>
                        <a:gd name="T9" fmla="*/ 64 h 504"/>
                        <a:gd name="T10" fmla="*/ 996 w 2736"/>
                        <a:gd name="T11" fmla="*/ 64 h 504"/>
                        <a:gd name="T12" fmla="*/ 369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28 w 1769"/>
                        <a:gd name="T3" fmla="*/ 35 h 791"/>
                        <a:gd name="T4" fmla="*/ 543 w 1769"/>
                        <a:gd name="T5" fmla="*/ 124 h 791"/>
                        <a:gd name="T6" fmla="*/ 756 w 1769"/>
                        <a:gd name="T7" fmla="*/ 267 h 791"/>
                        <a:gd name="T8" fmla="*/ 824 w 1769"/>
                        <a:gd name="T9" fmla="*/ 376 h 791"/>
                        <a:gd name="T10" fmla="*/ 792 w 1769"/>
                        <a:gd name="T11" fmla="*/ 487 h 791"/>
                        <a:gd name="T12" fmla="*/ 746 w 1769"/>
                        <a:gd name="T13" fmla="*/ 391 h 791"/>
                        <a:gd name="T14" fmla="*/ 652 w 1769"/>
                        <a:gd name="T15" fmla="*/ 281 h 791"/>
                        <a:gd name="T16" fmla="*/ 520 w 1769"/>
                        <a:gd name="T17" fmla="*/ 183 h 791"/>
                        <a:gd name="T18" fmla="*/ 273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219 h 504"/>
                        <a:gd name="T2" fmla="*/ 443 w 2736"/>
                        <a:gd name="T3" fmla="*/ 73 h 504"/>
                        <a:gd name="T4" fmla="*/ 911 w 2736"/>
                        <a:gd name="T5" fmla="*/ 10 h 504"/>
                        <a:gd name="T6" fmla="*/ 1404 w 2736"/>
                        <a:gd name="T7" fmla="*/ 10 h 504"/>
                        <a:gd name="T8" fmla="*/ 1396 w 2736"/>
                        <a:gd name="T9" fmla="*/ 45 h 504"/>
                        <a:gd name="T10" fmla="*/ 905 w 2736"/>
                        <a:gd name="T11" fmla="*/ 45 h 504"/>
                        <a:gd name="T12" fmla="*/ 336 w 2736"/>
                        <a:gd name="T13" fmla="*/ 127 h 504"/>
                        <a:gd name="T14" fmla="*/ 0 w 2736"/>
                        <a:gd name="T15" fmla="*/ 2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07 w 1769"/>
                        <a:gd name="T3" fmla="*/ 24 h 791"/>
                        <a:gd name="T4" fmla="*/ 493 w 1769"/>
                        <a:gd name="T5" fmla="*/ 87 h 791"/>
                        <a:gd name="T6" fmla="*/ 687 w 1769"/>
                        <a:gd name="T7" fmla="*/ 187 h 791"/>
                        <a:gd name="T8" fmla="*/ 748 w 1769"/>
                        <a:gd name="T9" fmla="*/ 264 h 791"/>
                        <a:gd name="T10" fmla="*/ 720 w 1769"/>
                        <a:gd name="T11" fmla="*/ 341 h 791"/>
                        <a:gd name="T12" fmla="*/ 677 w 1769"/>
                        <a:gd name="T13" fmla="*/ 274 h 791"/>
                        <a:gd name="T14" fmla="*/ 592 w 1769"/>
                        <a:gd name="T15" fmla="*/ 197 h 791"/>
                        <a:gd name="T16" fmla="*/ 473 w 1769"/>
                        <a:gd name="T17" fmla="*/ 128 h 791"/>
                        <a:gd name="T18" fmla="*/ 248 w 1769"/>
                        <a:gd name="T19" fmla="*/ 66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95 w 2736"/>
                        <a:gd name="T3" fmla="*/ 72 h 504"/>
                        <a:gd name="T4" fmla="*/ 812 w 2736"/>
                        <a:gd name="T5" fmla="*/ 10 h 504"/>
                        <a:gd name="T6" fmla="*/ 1251 w 2736"/>
                        <a:gd name="T7" fmla="*/ 10 h 504"/>
                        <a:gd name="T8" fmla="*/ 1244 w 2736"/>
                        <a:gd name="T9" fmla="*/ 44 h 504"/>
                        <a:gd name="T10" fmla="*/ 807 w 2736"/>
                        <a:gd name="T11" fmla="*/ 44 h 504"/>
                        <a:gd name="T12" fmla="*/ 299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4 w 1769"/>
                        <a:gd name="T3" fmla="*/ 24 h 791"/>
                        <a:gd name="T4" fmla="*/ 440 w 1769"/>
                        <a:gd name="T5" fmla="*/ 85 h 791"/>
                        <a:gd name="T6" fmla="*/ 612 w 1769"/>
                        <a:gd name="T7" fmla="*/ 185 h 791"/>
                        <a:gd name="T8" fmla="*/ 667 w 1769"/>
                        <a:gd name="T9" fmla="*/ 260 h 791"/>
                        <a:gd name="T10" fmla="*/ 642 w 1769"/>
                        <a:gd name="T11" fmla="*/ 336 h 791"/>
                        <a:gd name="T12" fmla="*/ 604 w 1769"/>
                        <a:gd name="T13" fmla="*/ 270 h 791"/>
                        <a:gd name="T14" fmla="*/ 528 w 1769"/>
                        <a:gd name="T15" fmla="*/ 194 h 791"/>
                        <a:gd name="T16" fmla="*/ 421 w 1769"/>
                        <a:gd name="T17" fmla="*/ 126 h 791"/>
                        <a:gd name="T18" fmla="*/ 221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47 w 2736"/>
                        <a:gd name="T3" fmla="*/ 72 h 504"/>
                        <a:gd name="T4" fmla="*/ 714 w 2736"/>
                        <a:gd name="T5" fmla="*/ 10 h 504"/>
                        <a:gd name="T6" fmla="*/ 1100 w 2736"/>
                        <a:gd name="T7" fmla="*/ 10 h 504"/>
                        <a:gd name="T8" fmla="*/ 1094 w 2736"/>
                        <a:gd name="T9" fmla="*/ 44 h 504"/>
                        <a:gd name="T10" fmla="*/ 709 w 2736"/>
                        <a:gd name="T11" fmla="*/ 44 h 504"/>
                        <a:gd name="T12" fmla="*/ 263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62 w 1769"/>
                        <a:gd name="T3" fmla="*/ 24 h 791"/>
                        <a:gd name="T4" fmla="*/ 387 w 1769"/>
                        <a:gd name="T5" fmla="*/ 85 h 791"/>
                        <a:gd name="T6" fmla="*/ 538 w 1769"/>
                        <a:gd name="T7" fmla="*/ 185 h 791"/>
                        <a:gd name="T8" fmla="*/ 587 w 1769"/>
                        <a:gd name="T9" fmla="*/ 260 h 791"/>
                        <a:gd name="T10" fmla="*/ 564 w 1769"/>
                        <a:gd name="T11" fmla="*/ 336 h 791"/>
                        <a:gd name="T12" fmla="*/ 531 w 1769"/>
                        <a:gd name="T13" fmla="*/ 270 h 791"/>
                        <a:gd name="T14" fmla="*/ 464 w 1769"/>
                        <a:gd name="T15" fmla="*/ 194 h 791"/>
                        <a:gd name="T16" fmla="*/ 371 w 1769"/>
                        <a:gd name="T17" fmla="*/ 126 h 791"/>
                        <a:gd name="T18" fmla="*/ 194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35 w 2736"/>
                        <a:gd name="T3" fmla="*/ 72 h 504"/>
                        <a:gd name="T4" fmla="*/ 689 w 2736"/>
                        <a:gd name="T5" fmla="*/ 10 h 504"/>
                        <a:gd name="T6" fmla="*/ 1061 w 2736"/>
                        <a:gd name="T7" fmla="*/ 10 h 504"/>
                        <a:gd name="T8" fmla="*/ 1055 w 2736"/>
                        <a:gd name="T9" fmla="*/ 44 h 504"/>
                        <a:gd name="T10" fmla="*/ 684 w 2736"/>
                        <a:gd name="T11" fmla="*/ 44 h 504"/>
                        <a:gd name="T12" fmla="*/ 25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56 w 1769"/>
                        <a:gd name="T3" fmla="*/ 24 h 791"/>
                        <a:gd name="T4" fmla="*/ 373 w 1769"/>
                        <a:gd name="T5" fmla="*/ 85 h 791"/>
                        <a:gd name="T6" fmla="*/ 519 w 1769"/>
                        <a:gd name="T7" fmla="*/ 185 h 791"/>
                        <a:gd name="T8" fmla="*/ 566 w 1769"/>
                        <a:gd name="T9" fmla="*/ 260 h 791"/>
                        <a:gd name="T10" fmla="*/ 544 w 1769"/>
                        <a:gd name="T11" fmla="*/ 336 h 791"/>
                        <a:gd name="T12" fmla="*/ 512 w 1769"/>
                        <a:gd name="T13" fmla="*/ 270 h 791"/>
                        <a:gd name="T14" fmla="*/ 448 w 1769"/>
                        <a:gd name="T15" fmla="*/ 194 h 791"/>
                        <a:gd name="T16" fmla="*/ 357 w 1769"/>
                        <a:gd name="T17" fmla="*/ 126 h 791"/>
                        <a:gd name="T18" fmla="*/ 18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324 w 2736"/>
                      <a:gd name="T3" fmla="*/ 48 h 504"/>
                      <a:gd name="T4" fmla="*/ 667 w 2736"/>
                      <a:gd name="T5" fmla="*/ 7 h 504"/>
                      <a:gd name="T6" fmla="*/ 1027 w 2736"/>
                      <a:gd name="T7" fmla="*/ 7 h 504"/>
                      <a:gd name="T8" fmla="*/ 1021 w 2736"/>
                      <a:gd name="T9" fmla="*/ 30 h 504"/>
                      <a:gd name="T10" fmla="*/ 662 w 2736"/>
                      <a:gd name="T11" fmla="*/ 30 h 504"/>
                      <a:gd name="T12" fmla="*/ 245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2 w 1769"/>
                      <a:gd name="T1" fmla="*/ 2 h 791"/>
                      <a:gd name="T2" fmla="*/ 151 w 1769"/>
                      <a:gd name="T3" fmla="*/ 16 h 791"/>
                      <a:gd name="T4" fmla="*/ 361 w 1769"/>
                      <a:gd name="T5" fmla="*/ 58 h 791"/>
                      <a:gd name="T6" fmla="*/ 503 w 1769"/>
                      <a:gd name="T7" fmla="*/ 125 h 791"/>
                      <a:gd name="T8" fmla="*/ 548 w 1769"/>
                      <a:gd name="T9" fmla="*/ 176 h 791"/>
                      <a:gd name="T10" fmla="*/ 527 w 1769"/>
                      <a:gd name="T11" fmla="*/ 228 h 791"/>
                      <a:gd name="T12" fmla="*/ 496 w 1769"/>
                      <a:gd name="T13" fmla="*/ 183 h 791"/>
                      <a:gd name="T14" fmla="*/ 433 w 1769"/>
                      <a:gd name="T15" fmla="*/ 131 h 791"/>
                      <a:gd name="T16" fmla="*/ 346 w 1769"/>
                      <a:gd name="T17" fmla="*/ 86 h 791"/>
                      <a:gd name="T18" fmla="*/ 181 w 1769"/>
                      <a:gd name="T19" fmla="*/ 44 h 791"/>
                      <a:gd name="T20" fmla="*/ 0 w 1769"/>
                      <a:gd name="T21" fmla="*/ 22 h 791"/>
                      <a:gd name="T22" fmla="*/ 2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184 h 504"/>
                        <a:gd name="T2" fmla="*/ 335 w 2736"/>
                        <a:gd name="T3" fmla="*/ 61 h 504"/>
                        <a:gd name="T4" fmla="*/ 689 w 2736"/>
                        <a:gd name="T5" fmla="*/ 9 h 504"/>
                        <a:gd name="T6" fmla="*/ 1062 w 2736"/>
                        <a:gd name="T7" fmla="*/ 9 h 504"/>
                        <a:gd name="T8" fmla="*/ 1056 w 2736"/>
                        <a:gd name="T9" fmla="*/ 38 h 504"/>
                        <a:gd name="T10" fmla="*/ 685 w 2736"/>
                        <a:gd name="T11" fmla="*/ 38 h 504"/>
                        <a:gd name="T12" fmla="*/ 254 w 2736"/>
                        <a:gd name="T13" fmla="*/ 107 h 504"/>
                        <a:gd name="T14" fmla="*/ 0 w 2736"/>
                        <a:gd name="T15" fmla="*/ 18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56 w 1769"/>
                        <a:gd name="T3" fmla="*/ 20 h 791"/>
                        <a:gd name="T4" fmla="*/ 373 w 1769"/>
                        <a:gd name="T5" fmla="*/ 73 h 791"/>
                        <a:gd name="T6" fmla="*/ 519 w 1769"/>
                        <a:gd name="T7" fmla="*/ 158 h 791"/>
                        <a:gd name="T8" fmla="*/ 566 w 1769"/>
                        <a:gd name="T9" fmla="*/ 223 h 791"/>
                        <a:gd name="T10" fmla="*/ 544 w 1769"/>
                        <a:gd name="T11" fmla="*/ 288 h 791"/>
                        <a:gd name="T12" fmla="*/ 512 w 1769"/>
                        <a:gd name="T13" fmla="*/ 231 h 791"/>
                        <a:gd name="T14" fmla="*/ 448 w 1769"/>
                        <a:gd name="T15" fmla="*/ 166 h 791"/>
                        <a:gd name="T16" fmla="*/ 357 w 1769"/>
                        <a:gd name="T17" fmla="*/ 108 h 791"/>
                        <a:gd name="T18" fmla="*/ 187 w 1769"/>
                        <a:gd name="T19" fmla="*/ 56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270 h 504"/>
                        <a:gd name="T2" fmla="*/ 365 w 2736"/>
                        <a:gd name="T3" fmla="*/ 90 h 504"/>
                        <a:gd name="T4" fmla="*/ 750 w 2736"/>
                        <a:gd name="T5" fmla="*/ 13 h 504"/>
                        <a:gd name="T6" fmla="*/ 1155 w 2736"/>
                        <a:gd name="T7" fmla="*/ 13 h 504"/>
                        <a:gd name="T8" fmla="*/ 1148 w 2736"/>
                        <a:gd name="T9" fmla="*/ 55 h 504"/>
                        <a:gd name="T10" fmla="*/ 745 w 2736"/>
                        <a:gd name="T11" fmla="*/ 55 h 504"/>
                        <a:gd name="T12" fmla="*/ 276 w 2736"/>
                        <a:gd name="T13" fmla="*/ 156 h 504"/>
                        <a:gd name="T14" fmla="*/ 0 w 2736"/>
                        <a:gd name="T15" fmla="*/ 27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170 w 1769"/>
                        <a:gd name="T3" fmla="*/ 30 h 791"/>
                        <a:gd name="T4" fmla="*/ 406 w 1769"/>
                        <a:gd name="T5" fmla="*/ 107 h 791"/>
                        <a:gd name="T6" fmla="*/ 565 w 1769"/>
                        <a:gd name="T7" fmla="*/ 231 h 791"/>
                        <a:gd name="T8" fmla="*/ 615 w 1769"/>
                        <a:gd name="T9" fmla="*/ 326 h 791"/>
                        <a:gd name="T10" fmla="*/ 592 w 1769"/>
                        <a:gd name="T11" fmla="*/ 421 h 791"/>
                        <a:gd name="T12" fmla="*/ 557 w 1769"/>
                        <a:gd name="T13" fmla="*/ 338 h 791"/>
                        <a:gd name="T14" fmla="*/ 487 w 1769"/>
                        <a:gd name="T15" fmla="*/ 243 h 791"/>
                        <a:gd name="T16" fmla="*/ 389 w 1769"/>
                        <a:gd name="T17" fmla="*/ 158 h 791"/>
                        <a:gd name="T18" fmla="*/ 204 w 1769"/>
                        <a:gd name="T19" fmla="*/ 81 h 791"/>
                        <a:gd name="T20" fmla="*/ 0 w 1769"/>
                        <a:gd name="T21" fmla="*/ 41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86 h 504"/>
                        <a:gd name="T2" fmla="*/ 301 w 2736"/>
                        <a:gd name="T3" fmla="*/ 29 h 504"/>
                        <a:gd name="T4" fmla="*/ 619 w 2736"/>
                        <a:gd name="T5" fmla="*/ 4 h 504"/>
                        <a:gd name="T6" fmla="*/ 954 w 2736"/>
                        <a:gd name="T7" fmla="*/ 4 h 504"/>
                        <a:gd name="T8" fmla="*/ 948 w 2736"/>
                        <a:gd name="T9" fmla="*/ 18 h 504"/>
                        <a:gd name="T10" fmla="*/ 615 w 2736"/>
                        <a:gd name="T11" fmla="*/ 18 h 504"/>
                        <a:gd name="T12" fmla="*/ 228 w 2736"/>
                        <a:gd name="T13" fmla="*/ 50 h 504"/>
                        <a:gd name="T14" fmla="*/ 0 w 2736"/>
                        <a:gd name="T15" fmla="*/ 8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40 w 1769"/>
                        <a:gd name="T3" fmla="*/ 10 h 791"/>
                        <a:gd name="T4" fmla="*/ 335 w 1769"/>
                        <a:gd name="T5" fmla="*/ 34 h 791"/>
                        <a:gd name="T6" fmla="*/ 466 w 1769"/>
                        <a:gd name="T7" fmla="*/ 74 h 791"/>
                        <a:gd name="T8" fmla="*/ 508 w 1769"/>
                        <a:gd name="T9" fmla="*/ 104 h 791"/>
                        <a:gd name="T10" fmla="*/ 489 w 1769"/>
                        <a:gd name="T11" fmla="*/ 134 h 791"/>
                        <a:gd name="T12" fmla="*/ 460 w 1769"/>
                        <a:gd name="T13" fmla="*/ 108 h 791"/>
                        <a:gd name="T14" fmla="*/ 402 w 1769"/>
                        <a:gd name="T15" fmla="*/ 77 h 791"/>
                        <a:gd name="T16" fmla="*/ 321 w 1769"/>
                        <a:gd name="T17" fmla="*/ 51 h 791"/>
                        <a:gd name="T18" fmla="*/ 168 w 1769"/>
                        <a:gd name="T19" fmla="*/ 26 h 791"/>
                        <a:gd name="T20" fmla="*/ 0 w 1769"/>
                        <a:gd name="T21" fmla="*/ 13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4 w 1769"/>
                        <a:gd name="T3" fmla="*/ 35 h 791"/>
                        <a:gd name="T4" fmla="*/ 605 w 1769"/>
                        <a:gd name="T5" fmla="*/ 124 h 791"/>
                        <a:gd name="T6" fmla="*/ 842 w 1769"/>
                        <a:gd name="T7" fmla="*/ 268 h 791"/>
                        <a:gd name="T8" fmla="*/ 918 w 1769"/>
                        <a:gd name="T9" fmla="*/ 377 h 791"/>
                        <a:gd name="T10" fmla="*/ 883 w 1769"/>
                        <a:gd name="T11" fmla="*/ 488 h 791"/>
                        <a:gd name="T12" fmla="*/ 831 w 1769"/>
                        <a:gd name="T13" fmla="*/ 392 h 791"/>
                        <a:gd name="T14" fmla="*/ 726 w 1769"/>
                        <a:gd name="T15" fmla="*/ 281 h 791"/>
                        <a:gd name="T16" fmla="*/ 580 w 1769"/>
                        <a:gd name="T17" fmla="*/ 183 h 791"/>
                        <a:gd name="T18" fmla="*/ 304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04 w 2736"/>
                        <a:gd name="T3" fmla="*/ 104 h 504"/>
                        <a:gd name="T4" fmla="*/ 1035 w 2736"/>
                        <a:gd name="T5" fmla="*/ 15 h 504"/>
                        <a:gd name="T6" fmla="*/ 1595 w 2736"/>
                        <a:gd name="T7" fmla="*/ 15 h 504"/>
                        <a:gd name="T8" fmla="*/ 1586 w 2736"/>
                        <a:gd name="T9" fmla="*/ 64 h 504"/>
                        <a:gd name="T10" fmla="*/ 1028 w 2736"/>
                        <a:gd name="T11" fmla="*/ 64 h 504"/>
                        <a:gd name="T12" fmla="*/ 381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35 w 1769"/>
                        <a:gd name="T3" fmla="*/ 35 h 791"/>
                        <a:gd name="T4" fmla="*/ 560 w 1769"/>
                        <a:gd name="T5" fmla="*/ 124 h 791"/>
                        <a:gd name="T6" fmla="*/ 780 w 1769"/>
                        <a:gd name="T7" fmla="*/ 268 h 791"/>
                        <a:gd name="T8" fmla="*/ 850 w 1769"/>
                        <a:gd name="T9" fmla="*/ 377 h 791"/>
                        <a:gd name="T10" fmla="*/ 817 w 1769"/>
                        <a:gd name="T11" fmla="*/ 488 h 791"/>
                        <a:gd name="T12" fmla="*/ 769 w 1769"/>
                        <a:gd name="T13" fmla="*/ 392 h 791"/>
                        <a:gd name="T14" fmla="*/ 672 w 1769"/>
                        <a:gd name="T15" fmla="*/ 281 h 791"/>
                        <a:gd name="T16" fmla="*/ 537 w 1769"/>
                        <a:gd name="T17" fmla="*/ 183 h 791"/>
                        <a:gd name="T18" fmla="*/ 281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301 h 504"/>
                        <a:gd name="T2" fmla="*/ 540 w 2736"/>
                        <a:gd name="T3" fmla="*/ 100 h 504"/>
                        <a:gd name="T4" fmla="*/ 1111 w 2736"/>
                        <a:gd name="T5" fmla="*/ 14 h 504"/>
                        <a:gd name="T6" fmla="*/ 1711 w 2736"/>
                        <a:gd name="T7" fmla="*/ 14 h 504"/>
                        <a:gd name="T8" fmla="*/ 1701 w 2736"/>
                        <a:gd name="T9" fmla="*/ 62 h 504"/>
                        <a:gd name="T10" fmla="*/ 1103 w 2736"/>
                        <a:gd name="T11" fmla="*/ 62 h 504"/>
                        <a:gd name="T12" fmla="*/ 409 w 2736"/>
                        <a:gd name="T13" fmla="*/ 174 h 504"/>
                        <a:gd name="T14" fmla="*/ 0 w 2736"/>
                        <a:gd name="T15" fmla="*/ 30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2 w 1769"/>
                        <a:gd name="T3" fmla="*/ 33 h 791"/>
                        <a:gd name="T4" fmla="*/ 600 w 1769"/>
                        <a:gd name="T5" fmla="*/ 120 h 791"/>
                        <a:gd name="T6" fmla="*/ 836 w 1769"/>
                        <a:gd name="T7" fmla="*/ 258 h 791"/>
                        <a:gd name="T8" fmla="*/ 911 w 1769"/>
                        <a:gd name="T9" fmla="*/ 364 h 791"/>
                        <a:gd name="T10" fmla="*/ 876 w 1769"/>
                        <a:gd name="T11" fmla="*/ 471 h 791"/>
                        <a:gd name="T12" fmla="*/ 825 w 1769"/>
                        <a:gd name="T13" fmla="*/ 378 h 791"/>
                        <a:gd name="T14" fmla="*/ 721 w 1769"/>
                        <a:gd name="T15" fmla="*/ 271 h 791"/>
                        <a:gd name="T16" fmla="*/ 576 w 1769"/>
                        <a:gd name="T17" fmla="*/ 177 h 791"/>
                        <a:gd name="T18" fmla="*/ 302 w 1769"/>
                        <a:gd name="T19" fmla="*/ 91 h 791"/>
                        <a:gd name="T20" fmla="*/ 0 w 1769"/>
                        <a:gd name="T21" fmla="*/ 45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4 w 1769"/>
                        <a:gd name="T3" fmla="*/ 35 h 791"/>
                        <a:gd name="T4" fmla="*/ 605 w 1769"/>
                        <a:gd name="T5" fmla="*/ 124 h 791"/>
                        <a:gd name="T6" fmla="*/ 842 w 1769"/>
                        <a:gd name="T7" fmla="*/ 268 h 791"/>
                        <a:gd name="T8" fmla="*/ 918 w 1769"/>
                        <a:gd name="T9" fmla="*/ 377 h 791"/>
                        <a:gd name="T10" fmla="*/ 883 w 1769"/>
                        <a:gd name="T11" fmla="*/ 488 h 791"/>
                        <a:gd name="T12" fmla="*/ 831 w 1769"/>
                        <a:gd name="T13" fmla="*/ 392 h 791"/>
                        <a:gd name="T14" fmla="*/ 726 w 1769"/>
                        <a:gd name="T15" fmla="*/ 281 h 791"/>
                        <a:gd name="T16" fmla="*/ 580 w 1769"/>
                        <a:gd name="T17" fmla="*/ 183 h 791"/>
                        <a:gd name="T18" fmla="*/ 304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299 h 504"/>
                        <a:gd name="T2" fmla="*/ 521 w 2736"/>
                        <a:gd name="T3" fmla="*/ 100 h 504"/>
                        <a:gd name="T4" fmla="*/ 1071 w 2736"/>
                        <a:gd name="T5" fmla="*/ 14 h 504"/>
                        <a:gd name="T6" fmla="*/ 1650 w 2736"/>
                        <a:gd name="T7" fmla="*/ 14 h 504"/>
                        <a:gd name="T8" fmla="*/ 1640 w 2736"/>
                        <a:gd name="T9" fmla="*/ 61 h 504"/>
                        <a:gd name="T10" fmla="*/ 1064 w 2736"/>
                        <a:gd name="T11" fmla="*/ 61 h 504"/>
                        <a:gd name="T12" fmla="*/ 394 w 2736"/>
                        <a:gd name="T13" fmla="*/ 173 h 504"/>
                        <a:gd name="T14" fmla="*/ 0 w 2736"/>
                        <a:gd name="T15" fmla="*/ 29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3 w 1769"/>
                        <a:gd name="T3" fmla="*/ 33 h 791"/>
                        <a:gd name="T4" fmla="*/ 579 w 1769"/>
                        <a:gd name="T5" fmla="*/ 119 h 791"/>
                        <a:gd name="T6" fmla="*/ 806 w 1769"/>
                        <a:gd name="T7" fmla="*/ 256 h 791"/>
                        <a:gd name="T8" fmla="*/ 878 w 1769"/>
                        <a:gd name="T9" fmla="*/ 361 h 791"/>
                        <a:gd name="T10" fmla="*/ 845 w 1769"/>
                        <a:gd name="T11" fmla="*/ 467 h 791"/>
                        <a:gd name="T12" fmla="*/ 795 w 1769"/>
                        <a:gd name="T13" fmla="*/ 375 h 791"/>
                        <a:gd name="T14" fmla="*/ 695 w 1769"/>
                        <a:gd name="T15" fmla="*/ 269 h 791"/>
                        <a:gd name="T16" fmla="*/ 555 w 1769"/>
                        <a:gd name="T17" fmla="*/ 176 h 791"/>
                        <a:gd name="T18" fmla="*/ 291 w 1769"/>
                        <a:gd name="T19" fmla="*/ 90 h 791"/>
                        <a:gd name="T20" fmla="*/ 0 w 1769"/>
                        <a:gd name="T21" fmla="*/ 45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246 h 504"/>
                        <a:gd name="T2" fmla="*/ 506 w 2736"/>
                        <a:gd name="T3" fmla="*/ 82 h 504"/>
                        <a:gd name="T4" fmla="*/ 1039 w 2736"/>
                        <a:gd name="T5" fmla="*/ 12 h 504"/>
                        <a:gd name="T6" fmla="*/ 1601 w 2736"/>
                        <a:gd name="T7" fmla="*/ 12 h 504"/>
                        <a:gd name="T8" fmla="*/ 1592 w 2736"/>
                        <a:gd name="T9" fmla="*/ 50 h 504"/>
                        <a:gd name="T10" fmla="*/ 1032 w 2736"/>
                        <a:gd name="T11" fmla="*/ 50 h 504"/>
                        <a:gd name="T12" fmla="*/ 383 w 2736"/>
                        <a:gd name="T13" fmla="*/ 143 h 504"/>
                        <a:gd name="T14" fmla="*/ 0 w 2736"/>
                        <a:gd name="T15" fmla="*/ 2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236 w 1769"/>
                        <a:gd name="T3" fmla="*/ 27 h 791"/>
                        <a:gd name="T4" fmla="*/ 562 w 1769"/>
                        <a:gd name="T5" fmla="*/ 98 h 791"/>
                        <a:gd name="T6" fmla="*/ 782 w 1769"/>
                        <a:gd name="T7" fmla="*/ 211 h 791"/>
                        <a:gd name="T8" fmla="*/ 853 w 1769"/>
                        <a:gd name="T9" fmla="*/ 297 h 791"/>
                        <a:gd name="T10" fmla="*/ 820 w 1769"/>
                        <a:gd name="T11" fmla="*/ 384 h 791"/>
                        <a:gd name="T12" fmla="*/ 772 w 1769"/>
                        <a:gd name="T13" fmla="*/ 308 h 791"/>
                        <a:gd name="T14" fmla="*/ 674 w 1769"/>
                        <a:gd name="T15" fmla="*/ 222 h 791"/>
                        <a:gd name="T16" fmla="*/ 539 w 1769"/>
                        <a:gd name="T17" fmla="*/ 144 h 791"/>
                        <a:gd name="T18" fmla="*/ 282 w 1769"/>
                        <a:gd name="T19" fmla="*/ 74 h 791"/>
                        <a:gd name="T20" fmla="*/ 0 w 1769"/>
                        <a:gd name="T21" fmla="*/ 37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246 h 504"/>
                        <a:gd name="T2" fmla="*/ 465 w 2736"/>
                        <a:gd name="T3" fmla="*/ 82 h 504"/>
                        <a:gd name="T4" fmla="*/ 955 w 2736"/>
                        <a:gd name="T5" fmla="*/ 12 h 504"/>
                        <a:gd name="T6" fmla="*/ 1471 w 2736"/>
                        <a:gd name="T7" fmla="*/ 12 h 504"/>
                        <a:gd name="T8" fmla="*/ 1462 w 2736"/>
                        <a:gd name="T9" fmla="*/ 50 h 504"/>
                        <a:gd name="T10" fmla="*/ 948 w 2736"/>
                        <a:gd name="T11" fmla="*/ 50 h 504"/>
                        <a:gd name="T12" fmla="*/ 352 w 2736"/>
                        <a:gd name="T13" fmla="*/ 143 h 504"/>
                        <a:gd name="T14" fmla="*/ 0 w 2736"/>
                        <a:gd name="T15" fmla="*/ 2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217 w 1769"/>
                        <a:gd name="T3" fmla="*/ 27 h 791"/>
                        <a:gd name="T4" fmla="*/ 517 w 1769"/>
                        <a:gd name="T5" fmla="*/ 98 h 791"/>
                        <a:gd name="T6" fmla="*/ 719 w 1769"/>
                        <a:gd name="T7" fmla="*/ 211 h 791"/>
                        <a:gd name="T8" fmla="*/ 784 w 1769"/>
                        <a:gd name="T9" fmla="*/ 297 h 791"/>
                        <a:gd name="T10" fmla="*/ 754 w 1769"/>
                        <a:gd name="T11" fmla="*/ 384 h 791"/>
                        <a:gd name="T12" fmla="*/ 710 w 1769"/>
                        <a:gd name="T13" fmla="*/ 308 h 791"/>
                        <a:gd name="T14" fmla="*/ 620 w 1769"/>
                        <a:gd name="T15" fmla="*/ 222 h 791"/>
                        <a:gd name="T16" fmla="*/ 495 w 1769"/>
                        <a:gd name="T17" fmla="*/ 144 h 791"/>
                        <a:gd name="T18" fmla="*/ 259 w 1769"/>
                        <a:gd name="T19" fmla="*/ 74 h 791"/>
                        <a:gd name="T20" fmla="*/ 0 w 1769"/>
                        <a:gd name="T21" fmla="*/ 37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188 h 504"/>
                        <a:gd name="T2" fmla="*/ 454 w 2736"/>
                        <a:gd name="T3" fmla="*/ 63 h 504"/>
                        <a:gd name="T4" fmla="*/ 933 w 2736"/>
                        <a:gd name="T5" fmla="*/ 9 h 504"/>
                        <a:gd name="T6" fmla="*/ 1437 w 2736"/>
                        <a:gd name="T7" fmla="*/ 9 h 504"/>
                        <a:gd name="T8" fmla="*/ 1429 w 2736"/>
                        <a:gd name="T9" fmla="*/ 38 h 504"/>
                        <a:gd name="T10" fmla="*/ 926 w 2736"/>
                        <a:gd name="T11" fmla="*/ 38 h 504"/>
                        <a:gd name="T12" fmla="*/ 343 w 2736"/>
                        <a:gd name="T13" fmla="*/ 109 h 504"/>
                        <a:gd name="T14" fmla="*/ 0 w 2736"/>
                        <a:gd name="T15" fmla="*/ 18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11 w 1769"/>
                        <a:gd name="T3" fmla="*/ 21 h 791"/>
                        <a:gd name="T4" fmla="*/ 504 w 1769"/>
                        <a:gd name="T5" fmla="*/ 75 h 791"/>
                        <a:gd name="T6" fmla="*/ 702 w 1769"/>
                        <a:gd name="T7" fmla="*/ 161 h 791"/>
                        <a:gd name="T8" fmla="*/ 765 w 1769"/>
                        <a:gd name="T9" fmla="*/ 227 h 791"/>
                        <a:gd name="T10" fmla="*/ 736 w 1769"/>
                        <a:gd name="T11" fmla="*/ 294 h 791"/>
                        <a:gd name="T12" fmla="*/ 693 w 1769"/>
                        <a:gd name="T13" fmla="*/ 236 h 791"/>
                        <a:gd name="T14" fmla="*/ 605 w 1769"/>
                        <a:gd name="T15" fmla="*/ 169 h 791"/>
                        <a:gd name="T16" fmla="*/ 483 w 1769"/>
                        <a:gd name="T17" fmla="*/ 110 h 791"/>
                        <a:gd name="T18" fmla="*/ 253 w 1769"/>
                        <a:gd name="T19" fmla="*/ 57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Tahoma" charset="0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T0" fmla="*/ 2567 w 36729"/>
                      <a:gd name="T1" fmla="*/ 990 h 21600"/>
                      <a:gd name="T2" fmla="*/ 0 w 36729"/>
                      <a:gd name="T3" fmla="*/ 1155 h 21600"/>
                      <a:gd name="T4" fmla="*/ 1246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T0" fmla="*/ 0 w 30473"/>
                      <a:gd name="T1" fmla="*/ 203 h 22305"/>
                      <a:gd name="T2" fmla="*/ 2015 w 30473"/>
                      <a:gd name="T3" fmla="*/ 2379 h 22305"/>
                      <a:gd name="T4" fmla="*/ 587 w 30473"/>
                      <a:gd name="T5" fmla="*/ 2304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T0" fmla="*/ 0 w 34812"/>
                      <a:gd name="T1" fmla="*/ 481 h 22305"/>
                      <a:gd name="T2" fmla="*/ 1426 w 34812"/>
                      <a:gd name="T3" fmla="*/ 2379 h 22305"/>
                      <a:gd name="T4" fmla="*/ 541 w 34812"/>
                      <a:gd name="T5" fmla="*/ 2304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T0" fmla="*/ 0 w 36830"/>
                      <a:gd name="T1" fmla="*/ 670 h 22305"/>
                      <a:gd name="T2" fmla="*/ 2539 w 36830"/>
                      <a:gd name="T3" fmla="*/ 2379 h 22305"/>
                      <a:gd name="T4" fmla="*/ 1050 w 36830"/>
                      <a:gd name="T5" fmla="*/ 2304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T0" fmla="*/ 0 w 31881"/>
                      <a:gd name="T1" fmla="*/ 1068 h 21600"/>
                      <a:gd name="T2" fmla="*/ 1850 w 31881"/>
                      <a:gd name="T3" fmla="*/ 518 h 21600"/>
                      <a:gd name="T4" fmla="*/ 1058 w 31881"/>
                      <a:gd name="T5" fmla="*/ 230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T0" fmla="*/ 0 w 31146"/>
                      <a:gd name="T1" fmla="*/ 481 h 21600"/>
                      <a:gd name="T2" fmla="*/ 764 w 31146"/>
                      <a:gd name="T3" fmla="*/ 1020 h 21600"/>
                      <a:gd name="T4" fmla="*/ 324 w 31146"/>
                      <a:gd name="T5" fmla="*/ 230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41 h 2368"/>
                      <a:gd name="T2" fmla="*/ 129 w 776"/>
                      <a:gd name="T3" fmla="*/ 10 h 2368"/>
                      <a:gd name="T4" fmla="*/ 52 w 776"/>
                      <a:gd name="T5" fmla="*/ 103 h 2368"/>
                      <a:gd name="T6" fmla="*/ 181 w 776"/>
                      <a:gd name="T7" fmla="*/ 103 h 2368"/>
                      <a:gd name="T8" fmla="*/ 103 w 776"/>
                      <a:gd name="T9" fmla="*/ 196 h 2368"/>
                      <a:gd name="T10" fmla="*/ 207 w 776"/>
                      <a:gd name="T11" fmla="*/ 227 h 2368"/>
                      <a:gd name="T12" fmla="*/ 155 w 776"/>
                      <a:gd name="T13" fmla="*/ 288 h 2368"/>
                      <a:gd name="T14" fmla="*/ 259 w 776"/>
                      <a:gd name="T15" fmla="*/ 319 h 2368"/>
                      <a:gd name="T16" fmla="*/ 207 w 776"/>
                      <a:gd name="T17" fmla="*/ 381 h 2368"/>
                      <a:gd name="T18" fmla="*/ 284 w 776"/>
                      <a:gd name="T19" fmla="*/ 412 h 2368"/>
                      <a:gd name="T20" fmla="*/ 259 w 776"/>
                      <a:gd name="T21" fmla="*/ 474 h 2368"/>
                      <a:gd name="T22" fmla="*/ 310 w 776"/>
                      <a:gd name="T23" fmla="*/ 535 h 2368"/>
                      <a:gd name="T24" fmla="*/ 310 w 776"/>
                      <a:gd name="T25" fmla="*/ 597 h 2368"/>
                      <a:gd name="T26" fmla="*/ 362 w 776"/>
                      <a:gd name="T27" fmla="*/ 690 h 2368"/>
                      <a:gd name="T28" fmla="*/ 336 w 776"/>
                      <a:gd name="T29" fmla="*/ 783 h 2368"/>
                      <a:gd name="T30" fmla="*/ 388 w 776"/>
                      <a:gd name="T31" fmla="*/ 844 h 2368"/>
                      <a:gd name="T32" fmla="*/ 362 w 776"/>
                      <a:gd name="T33" fmla="*/ 937 h 2368"/>
                      <a:gd name="T34" fmla="*/ 388 w 776"/>
                      <a:gd name="T35" fmla="*/ 1030 h 2368"/>
                      <a:gd name="T36" fmla="*/ 362 w 776"/>
                      <a:gd name="T37" fmla="*/ 1092 h 2368"/>
                      <a:gd name="T38" fmla="*/ 414 w 776"/>
                      <a:gd name="T39" fmla="*/ 1184 h 2368"/>
                      <a:gd name="T40" fmla="*/ 388 w 776"/>
                      <a:gd name="T41" fmla="*/ 1277 h 2368"/>
                      <a:gd name="T42" fmla="*/ 414 w 776"/>
                      <a:gd name="T43" fmla="*/ 1400 h 2368"/>
                      <a:gd name="T44" fmla="*/ 388 w 776"/>
                      <a:gd name="T45" fmla="*/ 1431 h 2368"/>
                      <a:gd name="T46" fmla="*/ 414 w 776"/>
                      <a:gd name="T47" fmla="*/ 1524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23 h 2368"/>
                    <a:gd name="T2" fmla="*/ 137 w 776"/>
                    <a:gd name="T3" fmla="*/ 6 h 2368"/>
                    <a:gd name="T4" fmla="*/ 55 w 776"/>
                    <a:gd name="T5" fmla="*/ 57 h 2368"/>
                    <a:gd name="T6" fmla="*/ 191 w 776"/>
                    <a:gd name="T7" fmla="*/ 57 h 2368"/>
                    <a:gd name="T8" fmla="*/ 109 w 776"/>
                    <a:gd name="T9" fmla="*/ 107 h 2368"/>
                    <a:gd name="T10" fmla="*/ 219 w 776"/>
                    <a:gd name="T11" fmla="*/ 124 h 2368"/>
                    <a:gd name="T12" fmla="*/ 164 w 776"/>
                    <a:gd name="T13" fmla="*/ 158 h 2368"/>
                    <a:gd name="T14" fmla="*/ 273 w 776"/>
                    <a:gd name="T15" fmla="*/ 175 h 2368"/>
                    <a:gd name="T16" fmla="*/ 219 w 776"/>
                    <a:gd name="T17" fmla="*/ 209 h 2368"/>
                    <a:gd name="T18" fmla="*/ 301 w 776"/>
                    <a:gd name="T19" fmla="*/ 226 h 2368"/>
                    <a:gd name="T20" fmla="*/ 273 w 776"/>
                    <a:gd name="T21" fmla="*/ 260 h 2368"/>
                    <a:gd name="T22" fmla="*/ 328 w 776"/>
                    <a:gd name="T23" fmla="*/ 294 h 2368"/>
                    <a:gd name="T24" fmla="*/ 328 w 776"/>
                    <a:gd name="T25" fmla="*/ 328 h 2368"/>
                    <a:gd name="T26" fmla="*/ 383 w 776"/>
                    <a:gd name="T27" fmla="*/ 379 h 2368"/>
                    <a:gd name="T28" fmla="*/ 355 w 776"/>
                    <a:gd name="T29" fmla="*/ 430 h 2368"/>
                    <a:gd name="T30" fmla="*/ 410 w 776"/>
                    <a:gd name="T31" fmla="*/ 464 h 2368"/>
                    <a:gd name="T32" fmla="*/ 383 w 776"/>
                    <a:gd name="T33" fmla="*/ 515 h 2368"/>
                    <a:gd name="T34" fmla="*/ 410 w 776"/>
                    <a:gd name="T35" fmla="*/ 566 h 2368"/>
                    <a:gd name="T36" fmla="*/ 383 w 776"/>
                    <a:gd name="T37" fmla="*/ 599 h 2368"/>
                    <a:gd name="T38" fmla="*/ 437 w 776"/>
                    <a:gd name="T39" fmla="*/ 650 h 2368"/>
                    <a:gd name="T40" fmla="*/ 410 w 776"/>
                    <a:gd name="T41" fmla="*/ 701 h 2368"/>
                    <a:gd name="T42" fmla="*/ 437 w 776"/>
                    <a:gd name="T43" fmla="*/ 769 h 2368"/>
                    <a:gd name="T44" fmla="*/ 410 w 776"/>
                    <a:gd name="T45" fmla="*/ 786 h 2368"/>
                    <a:gd name="T46" fmla="*/ 437 w 776"/>
                    <a:gd name="T47" fmla="*/ 837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CC00"/>
                    </a:solidFill>
                    <a:latin typeface="Tahoma" charset="0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40 h 2368"/>
                  <a:gd name="T2" fmla="*/ 150 w 776"/>
                  <a:gd name="T3" fmla="*/ 10 h 2368"/>
                  <a:gd name="T4" fmla="*/ 60 w 776"/>
                  <a:gd name="T5" fmla="*/ 100 h 2368"/>
                  <a:gd name="T6" fmla="*/ 210 w 776"/>
                  <a:gd name="T7" fmla="*/ 100 h 2368"/>
                  <a:gd name="T8" fmla="*/ 120 w 776"/>
                  <a:gd name="T9" fmla="*/ 190 h 2368"/>
                  <a:gd name="T10" fmla="*/ 240 w 776"/>
                  <a:gd name="T11" fmla="*/ 220 h 2368"/>
                  <a:gd name="T12" fmla="*/ 180 w 776"/>
                  <a:gd name="T13" fmla="*/ 280 h 2368"/>
                  <a:gd name="T14" fmla="*/ 300 w 776"/>
                  <a:gd name="T15" fmla="*/ 310 h 2368"/>
                  <a:gd name="T16" fmla="*/ 240 w 776"/>
                  <a:gd name="T17" fmla="*/ 370 h 2368"/>
                  <a:gd name="T18" fmla="*/ 330 w 776"/>
                  <a:gd name="T19" fmla="*/ 400 h 2368"/>
                  <a:gd name="T20" fmla="*/ 300 w 776"/>
                  <a:gd name="T21" fmla="*/ 460 h 2368"/>
                  <a:gd name="T22" fmla="*/ 360 w 776"/>
                  <a:gd name="T23" fmla="*/ 520 h 2368"/>
                  <a:gd name="T24" fmla="*/ 360 w 776"/>
                  <a:gd name="T25" fmla="*/ 580 h 2368"/>
                  <a:gd name="T26" fmla="*/ 420 w 776"/>
                  <a:gd name="T27" fmla="*/ 670 h 2368"/>
                  <a:gd name="T28" fmla="*/ 390 w 776"/>
                  <a:gd name="T29" fmla="*/ 759 h 2368"/>
                  <a:gd name="T30" fmla="*/ 450 w 776"/>
                  <a:gd name="T31" fmla="*/ 819 h 2368"/>
                  <a:gd name="T32" fmla="*/ 420 w 776"/>
                  <a:gd name="T33" fmla="*/ 909 h 2368"/>
                  <a:gd name="T34" fmla="*/ 450 w 776"/>
                  <a:gd name="T35" fmla="*/ 999 h 2368"/>
                  <a:gd name="T36" fmla="*/ 420 w 776"/>
                  <a:gd name="T37" fmla="*/ 1059 h 2368"/>
                  <a:gd name="T38" fmla="*/ 480 w 776"/>
                  <a:gd name="T39" fmla="*/ 1149 h 2368"/>
                  <a:gd name="T40" fmla="*/ 450 w 776"/>
                  <a:gd name="T41" fmla="*/ 1239 h 2368"/>
                  <a:gd name="T42" fmla="*/ 480 w 776"/>
                  <a:gd name="T43" fmla="*/ 1359 h 2368"/>
                  <a:gd name="T44" fmla="*/ 450 w 776"/>
                  <a:gd name="T45" fmla="*/ 1389 h 2368"/>
                  <a:gd name="T46" fmla="*/ 480 w 776"/>
                  <a:gd name="T47" fmla="*/ 147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537 w 21600"/>
                  <a:gd name="T1" fmla="*/ 0 h 21602"/>
                  <a:gd name="T2" fmla="*/ 2121 w 21600"/>
                  <a:gd name="T3" fmla="*/ 2304 h 21602"/>
                  <a:gd name="T4" fmla="*/ 0 w 21600"/>
                  <a:gd name="T5" fmla="*/ 2229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137 h 22305"/>
                  <a:gd name="T2" fmla="*/ 1244 w 28940"/>
                  <a:gd name="T3" fmla="*/ 2379 h 22305"/>
                  <a:gd name="T4" fmla="*/ 316 w 28940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T0" fmla="*/ 0 w 34455"/>
                  <a:gd name="T1" fmla="*/ 452 h 22305"/>
                  <a:gd name="T2" fmla="*/ 2375 w 34455"/>
                  <a:gd name="T3" fmla="*/ 2379 h 22305"/>
                  <a:gd name="T4" fmla="*/ 886 w 34455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481 h 22305"/>
                  <a:gd name="T2" fmla="*/ 381 w 34812"/>
                  <a:gd name="T3" fmla="*/ 2379 h 22305"/>
                  <a:gd name="T4" fmla="*/ 145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481 h 22305"/>
                  <a:gd name="T2" fmla="*/ 1004 w 34812"/>
                  <a:gd name="T3" fmla="*/ 2379 h 22305"/>
                  <a:gd name="T4" fmla="*/ 381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40 h 2368"/>
                  <a:gd name="T2" fmla="*/ 150 w 776"/>
                  <a:gd name="T3" fmla="*/ 10 h 2368"/>
                  <a:gd name="T4" fmla="*/ 60 w 776"/>
                  <a:gd name="T5" fmla="*/ 100 h 2368"/>
                  <a:gd name="T6" fmla="*/ 210 w 776"/>
                  <a:gd name="T7" fmla="*/ 100 h 2368"/>
                  <a:gd name="T8" fmla="*/ 120 w 776"/>
                  <a:gd name="T9" fmla="*/ 190 h 2368"/>
                  <a:gd name="T10" fmla="*/ 240 w 776"/>
                  <a:gd name="T11" fmla="*/ 220 h 2368"/>
                  <a:gd name="T12" fmla="*/ 180 w 776"/>
                  <a:gd name="T13" fmla="*/ 280 h 2368"/>
                  <a:gd name="T14" fmla="*/ 300 w 776"/>
                  <a:gd name="T15" fmla="*/ 310 h 2368"/>
                  <a:gd name="T16" fmla="*/ 240 w 776"/>
                  <a:gd name="T17" fmla="*/ 370 h 2368"/>
                  <a:gd name="T18" fmla="*/ 330 w 776"/>
                  <a:gd name="T19" fmla="*/ 400 h 2368"/>
                  <a:gd name="T20" fmla="*/ 300 w 776"/>
                  <a:gd name="T21" fmla="*/ 460 h 2368"/>
                  <a:gd name="T22" fmla="*/ 360 w 776"/>
                  <a:gd name="T23" fmla="*/ 520 h 2368"/>
                  <a:gd name="T24" fmla="*/ 360 w 776"/>
                  <a:gd name="T25" fmla="*/ 580 h 2368"/>
                  <a:gd name="T26" fmla="*/ 420 w 776"/>
                  <a:gd name="T27" fmla="*/ 670 h 2368"/>
                  <a:gd name="T28" fmla="*/ 390 w 776"/>
                  <a:gd name="T29" fmla="*/ 759 h 2368"/>
                  <a:gd name="T30" fmla="*/ 450 w 776"/>
                  <a:gd name="T31" fmla="*/ 819 h 2368"/>
                  <a:gd name="T32" fmla="*/ 420 w 776"/>
                  <a:gd name="T33" fmla="*/ 909 h 2368"/>
                  <a:gd name="T34" fmla="*/ 450 w 776"/>
                  <a:gd name="T35" fmla="*/ 999 h 2368"/>
                  <a:gd name="T36" fmla="*/ 420 w 776"/>
                  <a:gd name="T37" fmla="*/ 1059 h 2368"/>
                  <a:gd name="T38" fmla="*/ 480 w 776"/>
                  <a:gd name="T39" fmla="*/ 1149 h 2368"/>
                  <a:gd name="T40" fmla="*/ 450 w 776"/>
                  <a:gd name="T41" fmla="*/ 1239 h 2368"/>
                  <a:gd name="T42" fmla="*/ 480 w 776"/>
                  <a:gd name="T43" fmla="*/ 1359 h 2368"/>
                  <a:gd name="T44" fmla="*/ 450 w 776"/>
                  <a:gd name="T45" fmla="*/ 1389 h 2368"/>
                  <a:gd name="T46" fmla="*/ 480 w 776"/>
                  <a:gd name="T47" fmla="*/ 147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23 h 2368"/>
                  <a:gd name="T2" fmla="*/ 137 w 776"/>
                  <a:gd name="T3" fmla="*/ 6 h 2368"/>
                  <a:gd name="T4" fmla="*/ 55 w 776"/>
                  <a:gd name="T5" fmla="*/ 57 h 2368"/>
                  <a:gd name="T6" fmla="*/ 191 w 776"/>
                  <a:gd name="T7" fmla="*/ 57 h 2368"/>
                  <a:gd name="T8" fmla="*/ 109 w 776"/>
                  <a:gd name="T9" fmla="*/ 107 h 2368"/>
                  <a:gd name="T10" fmla="*/ 219 w 776"/>
                  <a:gd name="T11" fmla="*/ 124 h 2368"/>
                  <a:gd name="T12" fmla="*/ 164 w 776"/>
                  <a:gd name="T13" fmla="*/ 158 h 2368"/>
                  <a:gd name="T14" fmla="*/ 273 w 776"/>
                  <a:gd name="T15" fmla="*/ 175 h 2368"/>
                  <a:gd name="T16" fmla="*/ 219 w 776"/>
                  <a:gd name="T17" fmla="*/ 209 h 2368"/>
                  <a:gd name="T18" fmla="*/ 301 w 776"/>
                  <a:gd name="T19" fmla="*/ 226 h 2368"/>
                  <a:gd name="T20" fmla="*/ 273 w 776"/>
                  <a:gd name="T21" fmla="*/ 260 h 2368"/>
                  <a:gd name="T22" fmla="*/ 328 w 776"/>
                  <a:gd name="T23" fmla="*/ 294 h 2368"/>
                  <a:gd name="T24" fmla="*/ 328 w 776"/>
                  <a:gd name="T25" fmla="*/ 328 h 2368"/>
                  <a:gd name="T26" fmla="*/ 383 w 776"/>
                  <a:gd name="T27" fmla="*/ 379 h 2368"/>
                  <a:gd name="T28" fmla="*/ 355 w 776"/>
                  <a:gd name="T29" fmla="*/ 430 h 2368"/>
                  <a:gd name="T30" fmla="*/ 410 w 776"/>
                  <a:gd name="T31" fmla="*/ 464 h 2368"/>
                  <a:gd name="T32" fmla="*/ 383 w 776"/>
                  <a:gd name="T33" fmla="*/ 515 h 2368"/>
                  <a:gd name="T34" fmla="*/ 410 w 776"/>
                  <a:gd name="T35" fmla="*/ 566 h 2368"/>
                  <a:gd name="T36" fmla="*/ 383 w 776"/>
                  <a:gd name="T37" fmla="*/ 599 h 2368"/>
                  <a:gd name="T38" fmla="*/ 437 w 776"/>
                  <a:gd name="T39" fmla="*/ 650 h 2368"/>
                  <a:gd name="T40" fmla="*/ 410 w 776"/>
                  <a:gd name="T41" fmla="*/ 701 h 2368"/>
                  <a:gd name="T42" fmla="*/ 437 w 776"/>
                  <a:gd name="T43" fmla="*/ 769 h 2368"/>
                  <a:gd name="T44" fmla="*/ 410 w 776"/>
                  <a:gd name="T45" fmla="*/ 786 h 2368"/>
                  <a:gd name="T46" fmla="*/ 437 w 776"/>
                  <a:gd name="T47" fmla="*/ 83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41 h 2368"/>
                  <a:gd name="T2" fmla="*/ 336 w 776"/>
                  <a:gd name="T3" fmla="*/ 10 h 2368"/>
                  <a:gd name="T4" fmla="*/ 134 w 776"/>
                  <a:gd name="T5" fmla="*/ 103 h 2368"/>
                  <a:gd name="T6" fmla="*/ 470 w 776"/>
                  <a:gd name="T7" fmla="*/ 103 h 2368"/>
                  <a:gd name="T8" fmla="*/ 268 w 776"/>
                  <a:gd name="T9" fmla="*/ 196 h 2368"/>
                  <a:gd name="T10" fmla="*/ 537 w 776"/>
                  <a:gd name="T11" fmla="*/ 227 h 2368"/>
                  <a:gd name="T12" fmla="*/ 403 w 776"/>
                  <a:gd name="T13" fmla="*/ 288 h 2368"/>
                  <a:gd name="T14" fmla="*/ 671 w 776"/>
                  <a:gd name="T15" fmla="*/ 319 h 2368"/>
                  <a:gd name="T16" fmla="*/ 537 w 776"/>
                  <a:gd name="T17" fmla="*/ 381 h 2368"/>
                  <a:gd name="T18" fmla="*/ 738 w 776"/>
                  <a:gd name="T19" fmla="*/ 412 h 2368"/>
                  <a:gd name="T20" fmla="*/ 671 w 776"/>
                  <a:gd name="T21" fmla="*/ 474 h 2368"/>
                  <a:gd name="T22" fmla="*/ 805 w 776"/>
                  <a:gd name="T23" fmla="*/ 535 h 2368"/>
                  <a:gd name="T24" fmla="*/ 805 w 776"/>
                  <a:gd name="T25" fmla="*/ 597 h 2368"/>
                  <a:gd name="T26" fmla="*/ 940 w 776"/>
                  <a:gd name="T27" fmla="*/ 690 h 2368"/>
                  <a:gd name="T28" fmla="*/ 872 w 776"/>
                  <a:gd name="T29" fmla="*/ 783 h 2368"/>
                  <a:gd name="T30" fmla="*/ 1007 w 776"/>
                  <a:gd name="T31" fmla="*/ 844 h 2368"/>
                  <a:gd name="T32" fmla="*/ 940 w 776"/>
                  <a:gd name="T33" fmla="*/ 937 h 2368"/>
                  <a:gd name="T34" fmla="*/ 1007 w 776"/>
                  <a:gd name="T35" fmla="*/ 1030 h 2368"/>
                  <a:gd name="T36" fmla="*/ 940 w 776"/>
                  <a:gd name="T37" fmla="*/ 1092 h 2368"/>
                  <a:gd name="T38" fmla="*/ 1074 w 776"/>
                  <a:gd name="T39" fmla="*/ 1184 h 2368"/>
                  <a:gd name="T40" fmla="*/ 1007 w 776"/>
                  <a:gd name="T41" fmla="*/ 1277 h 2368"/>
                  <a:gd name="T42" fmla="*/ 1074 w 776"/>
                  <a:gd name="T43" fmla="*/ 1400 h 2368"/>
                  <a:gd name="T44" fmla="*/ 1007 w 776"/>
                  <a:gd name="T45" fmla="*/ 1431 h 2368"/>
                  <a:gd name="T46" fmla="*/ 1074 w 776"/>
                  <a:gd name="T47" fmla="*/ 15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41 h 2368"/>
                  <a:gd name="T2" fmla="*/ 215 w 776"/>
                  <a:gd name="T3" fmla="*/ 10 h 2368"/>
                  <a:gd name="T4" fmla="*/ 86 w 776"/>
                  <a:gd name="T5" fmla="*/ 103 h 2368"/>
                  <a:gd name="T6" fmla="*/ 301 w 776"/>
                  <a:gd name="T7" fmla="*/ 103 h 2368"/>
                  <a:gd name="T8" fmla="*/ 172 w 776"/>
                  <a:gd name="T9" fmla="*/ 196 h 2368"/>
                  <a:gd name="T10" fmla="*/ 344 w 776"/>
                  <a:gd name="T11" fmla="*/ 227 h 2368"/>
                  <a:gd name="T12" fmla="*/ 258 w 776"/>
                  <a:gd name="T13" fmla="*/ 288 h 2368"/>
                  <a:gd name="T14" fmla="*/ 431 w 776"/>
                  <a:gd name="T15" fmla="*/ 319 h 2368"/>
                  <a:gd name="T16" fmla="*/ 344 w 776"/>
                  <a:gd name="T17" fmla="*/ 381 h 2368"/>
                  <a:gd name="T18" fmla="*/ 474 w 776"/>
                  <a:gd name="T19" fmla="*/ 412 h 2368"/>
                  <a:gd name="T20" fmla="*/ 431 w 776"/>
                  <a:gd name="T21" fmla="*/ 474 h 2368"/>
                  <a:gd name="T22" fmla="*/ 517 w 776"/>
                  <a:gd name="T23" fmla="*/ 535 h 2368"/>
                  <a:gd name="T24" fmla="*/ 517 w 776"/>
                  <a:gd name="T25" fmla="*/ 597 h 2368"/>
                  <a:gd name="T26" fmla="*/ 603 w 776"/>
                  <a:gd name="T27" fmla="*/ 690 h 2368"/>
                  <a:gd name="T28" fmla="*/ 560 w 776"/>
                  <a:gd name="T29" fmla="*/ 783 h 2368"/>
                  <a:gd name="T30" fmla="*/ 646 w 776"/>
                  <a:gd name="T31" fmla="*/ 844 h 2368"/>
                  <a:gd name="T32" fmla="*/ 603 w 776"/>
                  <a:gd name="T33" fmla="*/ 937 h 2368"/>
                  <a:gd name="T34" fmla="*/ 646 w 776"/>
                  <a:gd name="T35" fmla="*/ 1030 h 2368"/>
                  <a:gd name="T36" fmla="*/ 603 w 776"/>
                  <a:gd name="T37" fmla="*/ 1092 h 2368"/>
                  <a:gd name="T38" fmla="*/ 689 w 776"/>
                  <a:gd name="T39" fmla="*/ 1184 h 2368"/>
                  <a:gd name="T40" fmla="*/ 646 w 776"/>
                  <a:gd name="T41" fmla="*/ 1277 h 2368"/>
                  <a:gd name="T42" fmla="*/ 689 w 776"/>
                  <a:gd name="T43" fmla="*/ 1400 h 2368"/>
                  <a:gd name="T44" fmla="*/ 646 w 776"/>
                  <a:gd name="T45" fmla="*/ 1431 h 2368"/>
                  <a:gd name="T46" fmla="*/ 689 w 776"/>
                  <a:gd name="T47" fmla="*/ 15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43 h 2368"/>
                  <a:gd name="T2" fmla="*/ 311 w 776"/>
                  <a:gd name="T3" fmla="*/ 11 h 2368"/>
                  <a:gd name="T4" fmla="*/ 125 w 776"/>
                  <a:gd name="T5" fmla="*/ 108 h 2368"/>
                  <a:gd name="T6" fmla="*/ 436 w 776"/>
                  <a:gd name="T7" fmla="*/ 108 h 2368"/>
                  <a:gd name="T8" fmla="*/ 249 w 776"/>
                  <a:gd name="T9" fmla="*/ 206 h 2368"/>
                  <a:gd name="T10" fmla="*/ 498 w 776"/>
                  <a:gd name="T11" fmla="*/ 238 h 2368"/>
                  <a:gd name="T12" fmla="*/ 374 w 776"/>
                  <a:gd name="T13" fmla="*/ 303 h 2368"/>
                  <a:gd name="T14" fmla="*/ 623 w 776"/>
                  <a:gd name="T15" fmla="*/ 335 h 2368"/>
                  <a:gd name="T16" fmla="*/ 498 w 776"/>
                  <a:gd name="T17" fmla="*/ 400 h 2368"/>
                  <a:gd name="T18" fmla="*/ 685 w 776"/>
                  <a:gd name="T19" fmla="*/ 433 h 2368"/>
                  <a:gd name="T20" fmla="*/ 623 w 776"/>
                  <a:gd name="T21" fmla="*/ 498 h 2368"/>
                  <a:gd name="T22" fmla="*/ 747 w 776"/>
                  <a:gd name="T23" fmla="*/ 563 h 2368"/>
                  <a:gd name="T24" fmla="*/ 747 w 776"/>
                  <a:gd name="T25" fmla="*/ 627 h 2368"/>
                  <a:gd name="T26" fmla="*/ 872 w 776"/>
                  <a:gd name="T27" fmla="*/ 725 h 2368"/>
                  <a:gd name="T28" fmla="*/ 810 w 776"/>
                  <a:gd name="T29" fmla="*/ 822 h 2368"/>
                  <a:gd name="T30" fmla="*/ 934 w 776"/>
                  <a:gd name="T31" fmla="*/ 887 h 2368"/>
                  <a:gd name="T32" fmla="*/ 872 w 776"/>
                  <a:gd name="T33" fmla="*/ 984 h 2368"/>
                  <a:gd name="T34" fmla="*/ 934 w 776"/>
                  <a:gd name="T35" fmla="*/ 1082 h 2368"/>
                  <a:gd name="T36" fmla="*/ 872 w 776"/>
                  <a:gd name="T37" fmla="*/ 1147 h 2368"/>
                  <a:gd name="T38" fmla="*/ 997 w 776"/>
                  <a:gd name="T39" fmla="*/ 1244 h 2368"/>
                  <a:gd name="T40" fmla="*/ 934 w 776"/>
                  <a:gd name="T41" fmla="*/ 1341 h 2368"/>
                  <a:gd name="T42" fmla="*/ 997 w 776"/>
                  <a:gd name="T43" fmla="*/ 1471 h 2368"/>
                  <a:gd name="T44" fmla="*/ 934 w 776"/>
                  <a:gd name="T45" fmla="*/ 1504 h 2368"/>
                  <a:gd name="T46" fmla="*/ 997 w 776"/>
                  <a:gd name="T47" fmla="*/ 160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29 h 2368"/>
                  <a:gd name="T2" fmla="*/ 469 w 776"/>
                  <a:gd name="T3" fmla="*/ 7 h 2368"/>
                  <a:gd name="T4" fmla="*/ 188 w 776"/>
                  <a:gd name="T5" fmla="*/ 72 h 2368"/>
                  <a:gd name="T6" fmla="*/ 657 w 776"/>
                  <a:gd name="T7" fmla="*/ 72 h 2368"/>
                  <a:gd name="T8" fmla="*/ 376 w 776"/>
                  <a:gd name="T9" fmla="*/ 137 h 2368"/>
                  <a:gd name="T10" fmla="*/ 751 w 776"/>
                  <a:gd name="T11" fmla="*/ 159 h 2368"/>
                  <a:gd name="T12" fmla="*/ 563 w 776"/>
                  <a:gd name="T13" fmla="*/ 202 h 2368"/>
                  <a:gd name="T14" fmla="*/ 939 w 776"/>
                  <a:gd name="T15" fmla="*/ 223 h 2368"/>
                  <a:gd name="T16" fmla="*/ 751 w 776"/>
                  <a:gd name="T17" fmla="*/ 267 h 2368"/>
                  <a:gd name="T18" fmla="*/ 1033 w 776"/>
                  <a:gd name="T19" fmla="*/ 288 h 2368"/>
                  <a:gd name="T20" fmla="*/ 939 w 776"/>
                  <a:gd name="T21" fmla="*/ 332 h 2368"/>
                  <a:gd name="T22" fmla="*/ 1127 w 776"/>
                  <a:gd name="T23" fmla="*/ 375 h 2368"/>
                  <a:gd name="T24" fmla="*/ 1127 w 776"/>
                  <a:gd name="T25" fmla="*/ 418 h 2368"/>
                  <a:gd name="T26" fmla="*/ 1315 w 776"/>
                  <a:gd name="T27" fmla="*/ 483 h 2368"/>
                  <a:gd name="T28" fmla="*/ 1221 w 776"/>
                  <a:gd name="T29" fmla="*/ 548 h 2368"/>
                  <a:gd name="T30" fmla="*/ 1408 w 776"/>
                  <a:gd name="T31" fmla="*/ 591 h 2368"/>
                  <a:gd name="T32" fmla="*/ 1315 w 776"/>
                  <a:gd name="T33" fmla="*/ 656 h 2368"/>
                  <a:gd name="T34" fmla="*/ 1408 w 776"/>
                  <a:gd name="T35" fmla="*/ 721 h 2368"/>
                  <a:gd name="T36" fmla="*/ 1315 w 776"/>
                  <a:gd name="T37" fmla="*/ 764 h 2368"/>
                  <a:gd name="T38" fmla="*/ 1502 w 776"/>
                  <a:gd name="T39" fmla="*/ 829 h 2368"/>
                  <a:gd name="T40" fmla="*/ 1408 w 776"/>
                  <a:gd name="T41" fmla="*/ 894 h 2368"/>
                  <a:gd name="T42" fmla="*/ 1502 w 776"/>
                  <a:gd name="T43" fmla="*/ 980 h 2368"/>
                  <a:gd name="T44" fmla="*/ 1408 w 776"/>
                  <a:gd name="T45" fmla="*/ 1002 h 2368"/>
                  <a:gd name="T46" fmla="*/ 1502 w 776"/>
                  <a:gd name="T47" fmla="*/ 10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39 h 2368"/>
                  <a:gd name="T2" fmla="*/ 205 w 776"/>
                  <a:gd name="T3" fmla="*/ 10 h 2368"/>
                  <a:gd name="T4" fmla="*/ 82 w 776"/>
                  <a:gd name="T5" fmla="*/ 97 h 2368"/>
                  <a:gd name="T6" fmla="*/ 287 w 776"/>
                  <a:gd name="T7" fmla="*/ 97 h 2368"/>
                  <a:gd name="T8" fmla="*/ 164 w 776"/>
                  <a:gd name="T9" fmla="*/ 184 h 2368"/>
                  <a:gd name="T10" fmla="*/ 328 w 776"/>
                  <a:gd name="T11" fmla="*/ 213 h 2368"/>
                  <a:gd name="T12" fmla="*/ 246 w 776"/>
                  <a:gd name="T13" fmla="*/ 271 h 2368"/>
                  <a:gd name="T14" fmla="*/ 410 w 776"/>
                  <a:gd name="T15" fmla="*/ 300 h 2368"/>
                  <a:gd name="T16" fmla="*/ 328 w 776"/>
                  <a:gd name="T17" fmla="*/ 359 h 2368"/>
                  <a:gd name="T18" fmla="*/ 451 w 776"/>
                  <a:gd name="T19" fmla="*/ 388 h 2368"/>
                  <a:gd name="T20" fmla="*/ 410 w 776"/>
                  <a:gd name="T21" fmla="*/ 446 h 2368"/>
                  <a:gd name="T22" fmla="*/ 492 w 776"/>
                  <a:gd name="T23" fmla="*/ 504 h 2368"/>
                  <a:gd name="T24" fmla="*/ 492 w 776"/>
                  <a:gd name="T25" fmla="*/ 562 h 2368"/>
                  <a:gd name="T26" fmla="*/ 574 w 776"/>
                  <a:gd name="T27" fmla="*/ 649 h 2368"/>
                  <a:gd name="T28" fmla="*/ 533 w 776"/>
                  <a:gd name="T29" fmla="*/ 736 h 2368"/>
                  <a:gd name="T30" fmla="*/ 615 w 776"/>
                  <a:gd name="T31" fmla="*/ 795 h 2368"/>
                  <a:gd name="T32" fmla="*/ 574 w 776"/>
                  <a:gd name="T33" fmla="*/ 882 h 2368"/>
                  <a:gd name="T34" fmla="*/ 615 w 776"/>
                  <a:gd name="T35" fmla="*/ 969 h 2368"/>
                  <a:gd name="T36" fmla="*/ 574 w 776"/>
                  <a:gd name="T37" fmla="*/ 1027 h 2368"/>
                  <a:gd name="T38" fmla="*/ 656 w 776"/>
                  <a:gd name="T39" fmla="*/ 1114 h 2368"/>
                  <a:gd name="T40" fmla="*/ 615 w 776"/>
                  <a:gd name="T41" fmla="*/ 1201 h 2368"/>
                  <a:gd name="T42" fmla="*/ 656 w 776"/>
                  <a:gd name="T43" fmla="*/ 1318 h 2368"/>
                  <a:gd name="T44" fmla="*/ 615 w 776"/>
                  <a:gd name="T45" fmla="*/ 1347 h 2368"/>
                  <a:gd name="T46" fmla="*/ 656 w 776"/>
                  <a:gd name="T47" fmla="*/ 143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23 h 2368"/>
                  <a:gd name="T2" fmla="*/ 137 w 776"/>
                  <a:gd name="T3" fmla="*/ 6 h 2368"/>
                  <a:gd name="T4" fmla="*/ 55 w 776"/>
                  <a:gd name="T5" fmla="*/ 57 h 2368"/>
                  <a:gd name="T6" fmla="*/ 191 w 776"/>
                  <a:gd name="T7" fmla="*/ 57 h 2368"/>
                  <a:gd name="T8" fmla="*/ 109 w 776"/>
                  <a:gd name="T9" fmla="*/ 107 h 2368"/>
                  <a:gd name="T10" fmla="*/ 219 w 776"/>
                  <a:gd name="T11" fmla="*/ 124 h 2368"/>
                  <a:gd name="T12" fmla="*/ 164 w 776"/>
                  <a:gd name="T13" fmla="*/ 158 h 2368"/>
                  <a:gd name="T14" fmla="*/ 273 w 776"/>
                  <a:gd name="T15" fmla="*/ 175 h 2368"/>
                  <a:gd name="T16" fmla="*/ 219 w 776"/>
                  <a:gd name="T17" fmla="*/ 209 h 2368"/>
                  <a:gd name="T18" fmla="*/ 301 w 776"/>
                  <a:gd name="T19" fmla="*/ 226 h 2368"/>
                  <a:gd name="T20" fmla="*/ 273 w 776"/>
                  <a:gd name="T21" fmla="*/ 260 h 2368"/>
                  <a:gd name="T22" fmla="*/ 328 w 776"/>
                  <a:gd name="T23" fmla="*/ 294 h 2368"/>
                  <a:gd name="T24" fmla="*/ 328 w 776"/>
                  <a:gd name="T25" fmla="*/ 328 h 2368"/>
                  <a:gd name="T26" fmla="*/ 383 w 776"/>
                  <a:gd name="T27" fmla="*/ 379 h 2368"/>
                  <a:gd name="T28" fmla="*/ 355 w 776"/>
                  <a:gd name="T29" fmla="*/ 430 h 2368"/>
                  <a:gd name="T30" fmla="*/ 410 w 776"/>
                  <a:gd name="T31" fmla="*/ 464 h 2368"/>
                  <a:gd name="T32" fmla="*/ 383 w 776"/>
                  <a:gd name="T33" fmla="*/ 515 h 2368"/>
                  <a:gd name="T34" fmla="*/ 410 w 776"/>
                  <a:gd name="T35" fmla="*/ 566 h 2368"/>
                  <a:gd name="T36" fmla="*/ 383 w 776"/>
                  <a:gd name="T37" fmla="*/ 599 h 2368"/>
                  <a:gd name="T38" fmla="*/ 437 w 776"/>
                  <a:gd name="T39" fmla="*/ 650 h 2368"/>
                  <a:gd name="T40" fmla="*/ 410 w 776"/>
                  <a:gd name="T41" fmla="*/ 701 h 2368"/>
                  <a:gd name="T42" fmla="*/ 437 w 776"/>
                  <a:gd name="T43" fmla="*/ 769 h 2368"/>
                  <a:gd name="T44" fmla="*/ 410 w 776"/>
                  <a:gd name="T45" fmla="*/ 786 h 2368"/>
                  <a:gd name="T46" fmla="*/ 437 w 776"/>
                  <a:gd name="T47" fmla="*/ 83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</p:grpSp>
      </p:grpSp>
      <p:sp>
        <p:nvSpPr>
          <p:cNvPr id="12096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2096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CC00"/>
              </a:solidFill>
            </a:endParaRPr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CC00"/>
              </a:solidFill>
            </a:endParaRPr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592E18-92B0-4E78-B820-93107FDCBA26}" type="slidenum">
              <a:rPr lang="ru-RU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9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CC00"/>
              </a:solidFill>
            </a:endParaRP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CC00"/>
              </a:solidFill>
            </a:endParaRP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2214A-AF2F-42D7-A49F-54C264248122}" type="slidenum">
              <a:rPr lang="ru-RU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CC00"/>
              </a:solidFill>
            </a:endParaRP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CC00"/>
              </a:solidFill>
            </a:endParaRP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53A98-AF8B-4C85-AD5F-3B69265DB899}" type="slidenum">
              <a:rPr lang="ru-RU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0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CC00"/>
              </a:solidFill>
            </a:endParaRPr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CC00"/>
              </a:solidFill>
            </a:endParaRP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D68DA-E838-4774-99B6-D6741B0DE672}" type="slidenum">
              <a:rPr lang="ru-RU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3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CC00"/>
              </a:solidFill>
            </a:endParaRPr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CC00"/>
              </a:solidFill>
            </a:endParaRPr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5DC84-3901-40AF-864B-722A96DE6397}" type="slidenum">
              <a:rPr lang="ru-RU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0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CC00"/>
              </a:solidFill>
            </a:endParaRPr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CC00"/>
              </a:solidFill>
            </a:endParaRPr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0EB2C-B402-4618-BC1C-9F3F68121C70}" type="slidenum">
              <a:rPr lang="ru-RU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1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CC00"/>
              </a:solidFill>
            </a:endParaRPr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CC00"/>
              </a:solidFill>
            </a:endParaRPr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83A37-EA04-4D5E-8B7E-088737F04653}" type="slidenum">
              <a:rPr lang="ru-RU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1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CC00"/>
              </a:solidFill>
            </a:endParaRPr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CC00"/>
              </a:solidFill>
            </a:endParaRP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9B3CE-41E3-404F-8FFE-B2B30427F34B}" type="slidenum">
              <a:rPr lang="ru-RU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CC00"/>
              </a:solidFill>
            </a:endParaRPr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CC00"/>
              </a:solidFill>
            </a:endParaRP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A9B82-CD1A-4F31-A798-943D8A46B15B}" type="slidenum">
              <a:rPr lang="ru-RU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9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CC00"/>
              </a:solidFill>
            </a:endParaRP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CC00"/>
              </a:solidFill>
            </a:endParaRP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01549-A654-4FEA-BF6B-055B2BED3C2B}" type="slidenum">
              <a:rPr lang="ru-RU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CC00"/>
              </a:solidFill>
            </a:endParaRP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CC00"/>
              </a:solidFill>
            </a:endParaRP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93A63-22DF-4B15-8546-E44114061272}" type="slidenum">
              <a:rPr lang="ru-RU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2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1880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880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2E3525-F7E9-49F5-A583-71CE0BC343E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0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D8F44-E33A-483A-9A05-8DCD894C6D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9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6C9B8-B3ED-4358-991C-CC1D80C697B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8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25BDA-097B-4F10-AD7E-5601E583FD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96A22-39D1-4CCA-80DE-8B2E4D29231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1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025E0-9873-4A65-A26B-C6FC5ECFF81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327A9-0B9B-459B-B468-8B350792BE3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4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5A251-D7A2-4616-8245-AAE4371CDB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4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40A8E-E03F-496F-BB4D-96CAFF84AB4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1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F19F5-1B49-4C35-916C-758AB1B0B5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D8E2E-FDF3-42CE-95AE-45B8D4E6212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2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1880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880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2E3525-F7E9-49F5-A583-71CE0BC343E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4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D8F44-E33A-483A-9A05-8DCD894C6D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2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6C9B8-B3ED-4358-991C-CC1D80C697B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7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25BDA-097B-4F10-AD7E-5601E583FD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6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96A22-39D1-4CCA-80DE-8B2E4D29231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4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025E0-9873-4A65-A26B-C6FC5ECFF81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0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327A9-0B9B-459B-B468-8B350792BE3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7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5A251-D7A2-4616-8245-AAE4371CDB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6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40A8E-E03F-496F-BB4D-96CAFF84AB4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8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F19F5-1B49-4C35-916C-758AB1B0B5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5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D8E2E-FDF3-42CE-95AE-45B8D4E6212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4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1880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880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2E3525-F7E9-49F5-A583-71CE0BC343E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9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D8F44-E33A-483A-9A05-8DCD894C6D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3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6C9B8-B3ED-4358-991C-CC1D80C697B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1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25BDA-097B-4F10-AD7E-5601E583FD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7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96A22-39D1-4CCA-80DE-8B2E4D29231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0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025E0-9873-4A65-A26B-C6FC5ECFF81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2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327A9-0B9B-459B-B468-8B350792BE3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3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5A251-D7A2-4616-8245-AAE4371CDB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6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40A8E-E03F-496F-BB4D-96CAFF84AB4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5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F19F5-1B49-4C35-916C-758AB1B0B5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1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D8E2E-FDF3-42CE-95AE-45B8D4E6212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5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1880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880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2E3525-F7E9-49F5-A583-71CE0BC343E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1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D8F44-E33A-483A-9A05-8DCD894C6D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6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6C9B8-B3ED-4358-991C-CC1D80C697B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1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25BDA-097B-4F10-AD7E-5601E583FD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96A22-39D1-4CCA-80DE-8B2E4D29231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4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025E0-9873-4A65-A26B-C6FC5ECFF81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6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327A9-0B9B-459B-B468-8B350792BE3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5A251-D7A2-4616-8245-AAE4371CDB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4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40A8E-E03F-496F-BB4D-96CAFF84AB4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4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F19F5-1B49-4C35-916C-758AB1B0B5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8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D8E2E-FDF3-42CE-95AE-45B8D4E6212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1880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880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2E3525-F7E9-49F5-A583-71CE0BC343E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D8F44-E33A-483A-9A05-8DCD894C6D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7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6C9B8-B3ED-4358-991C-CC1D80C697B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25BDA-097B-4F10-AD7E-5601E583FD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3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96A22-39D1-4CCA-80DE-8B2E4D29231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5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025E0-9873-4A65-A26B-C6FC5ECFF81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327A9-0B9B-459B-B468-8B350792BE3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4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5A251-D7A2-4616-8245-AAE4371CDB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40A8E-E03F-496F-BB4D-96CAFF84AB4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7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F19F5-1B49-4C35-916C-758AB1B0B5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9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D8E2E-FDF3-42CE-95AE-45B8D4E6212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9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01.07.19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080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21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321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</p:grpSp>
        <p:grpSp>
          <p:nvGrpSpPr>
            <p:cNvPr id="3081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210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3211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</p:grpSp>
        <p:grpSp>
          <p:nvGrpSpPr>
            <p:cNvPr id="3082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20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320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</p:grpSp>
        <p:grpSp>
          <p:nvGrpSpPr>
            <p:cNvPr id="3083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084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206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CC00"/>
                    </a:solidFill>
                    <a:latin typeface="Tahoma" charset="0"/>
                  </a:endParaRPr>
                </a:p>
              </p:txBody>
            </p:sp>
            <p:sp>
              <p:nvSpPr>
                <p:cNvPr id="3207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CC00"/>
                    </a:solidFill>
                    <a:latin typeface="Tahoma" charset="0"/>
                  </a:endParaRPr>
                </a:p>
              </p:txBody>
            </p:sp>
          </p:grpSp>
          <p:grpSp>
            <p:nvGrpSpPr>
              <p:cNvPr id="3085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108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20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20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3109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202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203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3110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20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20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3111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198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199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3112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19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19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3113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194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195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3114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19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19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3115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190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191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3116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18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18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3117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186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187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3118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18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18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3119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182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183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3120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18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18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3121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178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179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3122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17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17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3123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174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175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3124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17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17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3125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170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171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3126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16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16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3127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166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167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3128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16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16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sp>
              <p:nvSpPr>
                <p:cNvPr id="3129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CC00"/>
                    </a:solidFill>
                    <a:latin typeface="Tahoma" charset="0"/>
                  </a:endParaRPr>
                </a:p>
              </p:txBody>
            </p:sp>
            <p:sp>
              <p:nvSpPr>
                <p:cNvPr id="3130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CC00"/>
                    </a:solidFill>
                    <a:latin typeface="Tahoma" charset="0"/>
                  </a:endParaRPr>
                </a:p>
              </p:txBody>
            </p:sp>
            <p:grpSp>
              <p:nvGrpSpPr>
                <p:cNvPr id="3131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162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163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3132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16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16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3133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158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159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3134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15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15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3135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154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155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3136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15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15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3137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150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151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3138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14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14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3139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146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147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3140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14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14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3141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142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  <p:sp>
                <p:nvSpPr>
                  <p:cNvPr id="3143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Tahoma" charset="0"/>
                    </a:endParaRPr>
                  </a:p>
                </p:txBody>
              </p:sp>
            </p:grpSp>
          </p:grpSp>
          <p:sp>
            <p:nvSpPr>
              <p:cNvPr id="3086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3087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3088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3089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3090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3091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3092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3093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3094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3095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3096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3097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3098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3099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3100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3101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3102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3103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3104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3105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3106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  <p:sp>
            <p:nvSpPr>
              <p:cNvPr id="3107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Tahoma" charset="0"/>
                </a:endParaRPr>
              </a:p>
            </p:txBody>
          </p:sp>
        </p:grpSp>
      </p:grpSp>
      <p:sp>
        <p:nvSpPr>
          <p:cNvPr id="11994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994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994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CC00"/>
              </a:solidFill>
            </a:endParaRPr>
          </a:p>
        </p:txBody>
      </p:sp>
      <p:sp>
        <p:nvSpPr>
          <p:cNvPr id="11994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CC00"/>
              </a:solidFill>
            </a:endParaRPr>
          </a:p>
        </p:txBody>
      </p:sp>
      <p:sp>
        <p:nvSpPr>
          <p:cNvPr id="11994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387833-FFCE-4D96-B22C-04A63228E680}" type="slidenum">
              <a:rPr lang="ru-RU">
                <a:solidFill>
                  <a:srgbClr val="FFCC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879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9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9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9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9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9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9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9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9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9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9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9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9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9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9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9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45" grpId="0"/>
      <p:bldP spid="119946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9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99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99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994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994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9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99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99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994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994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9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99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99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994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994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9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99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99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994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994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9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99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99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994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99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1776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57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8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9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0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1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776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7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64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5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6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7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777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69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777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71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777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73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4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5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778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1778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778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778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778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157DB8-0F67-42EA-AF76-BC2DF27E784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1778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22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7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7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7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7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7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7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7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7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7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7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7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7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7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7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7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4" grpId="0"/>
      <p:bldP spid="117785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778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778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778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778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77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1776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57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8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9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0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1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776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7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64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5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6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7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777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69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777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71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777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73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4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5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778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1778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778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778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778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157DB8-0F67-42EA-AF76-BC2DF27E784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1778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519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7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7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7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7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7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7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7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7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7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7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7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7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7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7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7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4" grpId="0"/>
      <p:bldP spid="117785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778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778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778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778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77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1776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57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8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9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0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1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776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7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64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5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6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7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777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69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777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71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777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73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4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5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778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1778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778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778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778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157DB8-0F67-42EA-AF76-BC2DF27E784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1778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432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7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7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7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7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7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7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7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7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7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7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7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7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7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7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7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4" grpId="0"/>
      <p:bldP spid="117785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778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778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778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778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77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1776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57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8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9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0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1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776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7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64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5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6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7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777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69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777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71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777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73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4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5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778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1778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778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778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778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157DB8-0F67-42EA-AF76-BC2DF27E784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1778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940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7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7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7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7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7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7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7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7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7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7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7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7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7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7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7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4" grpId="0"/>
      <p:bldP spid="117785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778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778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778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778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77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1776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57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8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9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0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1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776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7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64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5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6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7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777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69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777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71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777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73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4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5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778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1778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778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778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778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157DB8-0F67-42EA-AF76-BC2DF27E784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1778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036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7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7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7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7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7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7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7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7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7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7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7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7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7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7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7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4" grpId="0"/>
      <p:bldP spid="117785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778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778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778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778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778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77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1" r="9631"/>
          <a:stretch>
            <a:fillRect/>
          </a:stretch>
        </p:blipFill>
        <p:spPr>
          <a:xfrm>
            <a:off x="1979712" y="1628800"/>
            <a:ext cx="4176464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307727">
            <a:off x="1436506" y="4138985"/>
            <a:ext cx="7501605" cy="1764799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Современные игровые технологии ХХ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века в психологии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476672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«Мохсоголлохский Центр помощи детям, оставшимся без попечения родителей»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МР «Хангаласский улус» РС(Я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9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8" y="4365104"/>
            <a:ext cx="3528392" cy="2016224"/>
          </a:xfrm>
        </p:spPr>
        <p:txBody>
          <a:bodyPr/>
          <a:lstStyle/>
          <a:p>
            <a:r>
              <a:rPr lang="ru-RU" sz="1600" dirty="0">
                <a:solidFill>
                  <a:schemeClr val="accent1"/>
                </a:solidFill>
              </a:rPr>
              <a:t>Игра помогает разобраться родителям в сложных ситуациях, возникающих в процессе воспитания ребенка, понять причины возникающих трудностей, лучше познать себя и членов своей семьи.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7302" y="4365104"/>
            <a:ext cx="3732982" cy="2016224"/>
          </a:xfrm>
        </p:spPr>
        <p:txBody>
          <a:bodyPr/>
          <a:lstStyle/>
          <a:p>
            <a:r>
              <a:rPr lang="ru-RU" sz="1600" dirty="0">
                <a:solidFill>
                  <a:schemeClr val="accent1"/>
                </a:solidFill>
              </a:rPr>
              <a:t>Игра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sz="1600" dirty="0">
                <a:solidFill>
                  <a:schemeClr val="accent1"/>
                </a:solidFill>
              </a:rPr>
              <a:t>является инновационной технологией в работе специалистов по подготовке потенциальных замещающих родителей к замещающей заботе и социально-психологическому сопровождению замещающей семьи.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4" cy="792088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«Родительский раунд»      «100 шагов к  </a:t>
            </a:r>
            <a:b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принятию ребенка»</a:t>
            </a:r>
            <a:endParaRPr lang="ru-RU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ДНС\Desktop\ЛА\1\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2713061" cy="2713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НС\Desktop\ЛА\1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592260" cy="2694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14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908720"/>
            <a:ext cx="3806136" cy="288032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1600" dirty="0">
                <a:solidFill>
                  <a:schemeClr val="accent1"/>
                </a:solidFill>
              </a:rPr>
              <a:t>Данная игра создает безопасный и внешне контролируемый путь для выражения своих эмоций, поскольку сами эмоции или объекты, на которые они направленный, скрыты, часто не осознаваемы. Кроме того игра позволяет снизить напряженность и тревогу от самого процесса консультации</a:t>
            </a:r>
            <a:r>
              <a:rPr lang="ru-RU" sz="1600" dirty="0" smtClean="0">
                <a:solidFill>
                  <a:schemeClr val="accent1"/>
                </a:solidFill>
              </a:rPr>
              <a:t>.</a:t>
            </a:r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60032" y="908720"/>
            <a:ext cx="3744416" cy="2808312"/>
          </a:xfrm>
        </p:spPr>
        <p:txBody>
          <a:bodyPr/>
          <a:lstStyle/>
          <a:p>
            <a:r>
              <a:rPr lang="ru-RU" sz="1600" dirty="0">
                <a:solidFill>
                  <a:schemeClr val="accent1"/>
                </a:solidFill>
              </a:rPr>
              <a:t>Психологическая настольная игра «Конфликту - нет!» дает возможность высказать накопившиеся претензии, найти выход из сложных, порой давних разногласий и споров, осадок от которых мешает нормально развиваться отношениям (дружеским, супружеским, детско-родительским</a:t>
            </a:r>
            <a:r>
              <a:rPr lang="ru-RU" sz="1600" dirty="0" smtClean="0">
                <a:solidFill>
                  <a:schemeClr val="accent1"/>
                </a:solidFill>
              </a:rPr>
              <a:t>).</a:t>
            </a:r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827584" y="188640"/>
            <a:ext cx="8064898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«Твой путь»          «Конфликту –   нет!»</a:t>
            </a:r>
            <a:endParaRPr lang="ru-RU" sz="3600" b="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НС\Desktop\ЛА\эп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61048"/>
            <a:ext cx="2376264" cy="2414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098" name="Picture 2" descr="C:\Users\ДНС\Desktop\ЛА\1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20046"/>
            <a:ext cx="3096344" cy="23222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8869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716016" y="332656"/>
            <a:ext cx="4032448" cy="5112568"/>
          </a:xfrm>
        </p:spPr>
        <p:txBody>
          <a:bodyPr>
            <a:normAutofit fontScale="62500" lnSpcReduction="20000"/>
          </a:bodyPr>
          <a:lstStyle/>
          <a:p>
            <a:pPr marL="45720" indent="0" algn="ctr">
              <a:buNone/>
            </a:pPr>
            <a:r>
              <a:rPr lang="ru-RU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набора </a:t>
            </a:r>
            <a:r>
              <a:rPr lang="ru-RU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карточек «Дом, похожий на Меня»  помогает, «подталкивает» клиента к проработке внутреннего состояния, способствует осознанию им своего индивидуального мира</a:t>
            </a:r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В процессе «игры» с карточками участник открывает себя снова и снова, в меру своих возможностей и желаний пересматривает образ «Я» и близкого окружения</a:t>
            </a:r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Специалист, анализируя выбор и рассказ клиента, может отметить для себя достаточно много важной информации для дальнейшей работы с данным клиентом.</a:t>
            </a:r>
          </a:p>
          <a:p>
            <a:pPr marL="45720" indent="0">
              <a:buNone/>
            </a:pPr>
            <a:endParaRPr lang="ru-RU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424935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"ДОМ, ПОХОЖИЙ НА МЕНЯ"</a:t>
            </a:r>
          </a:p>
        </p:txBody>
      </p:sp>
      <p:pic>
        <p:nvPicPr>
          <p:cNvPr id="5122" name="Picture 2" descr="C:\Users\ДНС\Desktop\ЛА\1\ТА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717226" cy="2808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13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1475655" y="188640"/>
            <a:ext cx="6830143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«Особенности использования настольных психологических игр, направленных на повышение уровня родительской компетенции»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5394" y="1124744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Опыт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показывает, что проведение подготовительных занятий с потенциальными приемными родителями до того, как они возьмут к себе ребенка, и занятий-тренингов с уже состоявшимися приемными родителями положительно отражается на результатах: уменьшается число неудачных попыток образования приемной семьи, возникает меньше проблем в процессе адаптации ребенка в новой семье, в его развитии и воспитании. Как показывает практика, одним из эффективных методов работы со взрослыми является игра, а также игровые технологии. 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практики (игра «7 граней успешного родительства»).</a:t>
            </a:r>
          </a:p>
          <a:p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обратилась с вопросом по поводу того, как ей лучше вести себя с девочкой подростком 15 лет Проблема, со слов матери, состояла в том, что девочка проявляет неадекватность в выборе одежды, не слушает ее советов, делает все наоборот. Мама была обеспокоена желанием приемной дочери пойти на выпускной вечер в школе в джинсах и футболке.</a:t>
            </a:r>
          </a:p>
          <a:p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Участница была включена в ролевую игру, в которой должна была играть роль ребенка, другой участник - роль родителя. В результате игры мама пришла к пониманию причин поведения подростка, среди которых: конфликтные взаимоотношения в классе, желание выделиться из окружения, протест в ответ на непонимание со стороны матери. В процессе разыгрываемой беседы и последующего обсуждения с другими участниками семинара и психологами была разработана стратегия дальнейшего поведения матери по отношению к дочери.</a:t>
            </a:r>
          </a:p>
        </p:txBody>
      </p:sp>
    </p:spTree>
    <p:extLst>
      <p:ext uri="{BB962C8B-B14F-4D97-AF65-F5344CB8AC3E}">
        <p14:creationId xmlns:p14="http://schemas.microsoft.com/office/powerpoint/2010/main" val="242513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052736"/>
            <a:ext cx="85689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Пример из практики (игра «Я-родитель»).</a:t>
            </a:r>
          </a:p>
          <a:p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Приемный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 обратился с вопросом о том, как вести себя, если в семье 3 девочки возраста 3 лет, 8 лет и 9 лет. В семье часто возникают конфликты по поводу уборки в доме. Для ответа на вопрос ведущими была организована настольная психологическая игра «Я – родитель» между участниками с целью: найти выход из ситуации. Результат игры: снятие напряжения у родителя, снятие ощущения уникальности проблемы, возможность ознакомиться с опытом решения сходной проблемы другими родителями и решение ввести в семье ряд правил и традиций, обязательных для исполнения всеми членами семьи, организовать эффективную систему поощрений и наказании для детей, формировать культуру отношений к бытовым обязанностям.</a:t>
            </a:r>
          </a:p>
          <a:p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ходе занятий родителям были даны следующие рекомендации:</a:t>
            </a:r>
          </a:p>
          <a:p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Адаптация в семье требует времени. Процесс вживания приемного ребенка в семью зависит от личности родителей, от общей семейной атмосферы, а также от самого ребенка, прежде всего его возраста, характера и предшествующего опыта. Чтобы помочь, важно создать благоприятную семейную обстановку. Ребенок должен почувствовать себя полноправным членом новой семьи. Ребенок должен внутренне согласиться с действительностью. Желательно с приходом ребенка в приемную семью начать создание ее «традиций», которые помогут укрепить привязанность к новой семье, например, альбома с фотографиями. Очевидна неизбежность влияния переживаний приемного ребенка на атмосферу приемной семьи, которая требует пересмотра сложившихся отношений между ее членами, взаимных уступок, специфических знаний и навыков. Родители должны осознать сущность новых взаимоотношений. </a:t>
            </a:r>
          </a:p>
        </p:txBody>
      </p:sp>
    </p:spTree>
    <p:extLst>
      <p:ext uri="{BB962C8B-B14F-4D97-AF65-F5344CB8AC3E}">
        <p14:creationId xmlns:p14="http://schemas.microsoft.com/office/powerpoint/2010/main" val="124817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результате участия в игре родители:</a:t>
            </a: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Эффективно взаимодействуют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 ребенком,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разрешают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конфликты и сложные ситуации в семье.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Учатся понимать особенности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своего ребенка, навыки поведения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кризисных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ситуациях. 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Открывают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заново радость отношений с ребенком и близкими.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Находят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ответы на свои собственные вопросы. По окончании игры обязательна рефлексия.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Специалистам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 еще раз подчеркнуть, что данные игры – это не только проверка знаний родителей, осознание их мотивов поступков, бросание кубика и движение по полю – это целая работа по «улавливанию» таких тонкостей родительских ответов и реакций, которые сами родители не осознают или хотят скрыть. Поэтому специалистам необходимо не только проверять правильность ответа родителей на вопрос, но и обращать внимание на то,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отвечают (с охотой, стараются избежать ответа, передавая его супругу/супруге и т.д.).</a:t>
            </a:r>
          </a:p>
        </p:txBody>
      </p:sp>
    </p:spTree>
    <p:extLst>
      <p:ext uri="{BB962C8B-B14F-4D97-AF65-F5344CB8AC3E}">
        <p14:creationId xmlns:p14="http://schemas.microsoft.com/office/powerpoint/2010/main" val="408457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7" y="548680"/>
            <a:ext cx="7200799" cy="108011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Методика применения психологических настольных игр, </a:t>
            </a:r>
            <a:b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направленных на коррекцию эмоциональных взаимоотношений, психологических негативных проявлений, в работе с </a:t>
            </a:r>
            <a:r>
              <a:rPr lang="ru-RU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воспитанниками.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03648" y="1556792"/>
            <a:ext cx="5637010" cy="882119"/>
          </a:xfrm>
        </p:spPr>
        <p:txBody>
          <a:bodyPr>
            <a:normAutofit fontScale="25000" lnSpcReduction="20000"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детей-сирот и детей, оставшихся без попечения родителей, преобладает негативная идентичность </a:t>
            </a: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преждевременная остановка; наблюдается низкий уровень развития рефлексии; отмечается низкий уровень адаптации в социуме</a:t>
            </a: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практики работы с семьей с использованием игры «Город отношений</a:t>
            </a: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А.,13 лет, прибыл в </a:t>
            </a: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07.03.2018г По запросу воспитателя «</a:t>
            </a: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растормошить» ребенка, научить его быть отзывчивым и более внимательным </a:t>
            </a: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другим. Ребенок </a:t>
            </a: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честно признается, что никого не любит и не жалеет. Ведет себя отчужденно, не проявляет и интерес ни к </a:t>
            </a: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кому. При </a:t>
            </a: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разговоре </a:t>
            </a: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 </a:t>
            </a: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душам» ребенок закрывается.</a:t>
            </a:r>
          </a:p>
          <a:p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Наряду с индивидуальной работой с ребенком, </a:t>
            </a: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применена настольная психологическая игра – конструктор «Город </a:t>
            </a: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отношений. Игра </a:t>
            </a: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способствовала вербализации внутрисемейных отношений, структуры семьи. Ребенок в процессе игры «выплеснул» свои негативные эмоции, вербализировал проблемные моменты в отношениях </a:t>
            </a: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другими детьми.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последующих встречах </a:t>
            </a: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проходила в позитивном русле, создавались эмоционально положительные композиции.</a:t>
            </a:r>
          </a:p>
          <a:p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слов </a:t>
            </a: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воспитателя, </a:t>
            </a: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стал более открытым, наблюдается положительное отношение к членам семьи.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5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C:\Users\user\Desktop\нпк\нпк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-387350"/>
            <a:ext cx="9013825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33932"/>
            <a:ext cx="2808287" cy="32416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3024064" cy="32400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20" y="2492896"/>
            <a:ext cx="2808288" cy="37830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00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945609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Г.,16 лет,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прибыла в 07.03.2018г.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По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запросу воспитателя по проблемам устойчивости волевой сферы, рассогласованности целей, мотивов, способов достижения результатов была применена игра «Твой путь».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Данная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игра создает безопасный и внешне контролируемый путь для выражения своих эмоций, поскольку сами эмоции или объекты, на которые они направленный, скрыты, часто не осознаваемы. Кроме того игра позволяет снизить напряженность и тревогу от самого процесса консультации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В ходе занятий девочка выносила свои чувства и мысли на поверхность без усилий и специальной работы, что само по себе помогает в решение многих проблем и ситуаций. По нашим наблюдениям воспитанница стала больше открывать себя снова, в меру своих возможностей и желаний пересматривает образ своего «Я».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97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user\Desktop\нпк\нпк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875"/>
            <a:ext cx="9277350" cy="686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27050"/>
            <a:ext cx="2924175" cy="311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27050"/>
            <a:ext cx="3109912" cy="311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4076700"/>
            <a:ext cx="2665413" cy="2254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32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«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Без игры нет и не может быть полноценного умственного развития. Игра-это огромное светлое окно, через которое в духовный мир ребенка вливается живительный поток представлений и понятий. Игра- это искра, зажигающая огонек пытливости и любознательности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45720" indent="0">
              <a:buNone/>
            </a:pP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В.А.Сухомлинский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18" y="3429000"/>
            <a:ext cx="43707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5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945609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0800000" flipV="1">
            <a:off x="899592" y="188640"/>
            <a:ext cx="6656527" cy="756969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Групповая работа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259632" y="945609"/>
            <a:ext cx="6984776" cy="2555399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5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обследовано 98% детей. Анализ показал, что психоэмоциональное состояние воспитанников в целом плохое. Это связано со школьной тревожностью, подготовкой к экзаменам, возрастными изменениями, а так же плохое психоэмоциональное состояние выявилось у детей, которые только поступили в наш Центр и проходят адаптационный период. У детей дошкольного возраста состояние психоэмоциональной сферы в целом хорошее. В связи с тем, что прибывающих в Центр детей становится больше, это и сказывается на процентное соотношение по состоянию психоэмоциональной сферы воспитанников в целом. </a:t>
            </a:r>
          </a:p>
          <a:p>
            <a:pPr marL="45720" indent="0">
              <a:buNone/>
            </a:pPr>
            <a:r>
              <a:rPr lang="ru-RU" sz="7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Состояние психоэмоциональной сферы</a:t>
            </a:r>
          </a:p>
          <a:p>
            <a:pPr marL="45720" indent="0">
              <a:buNone/>
            </a:pP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33627693"/>
              </p:ext>
            </p:extLst>
          </p:nvPr>
        </p:nvGraphicFramePr>
        <p:xfrm>
          <a:off x="1025722" y="3645024"/>
          <a:ext cx="2592288" cy="2160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2755900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68994"/>
            <a:ext cx="2627313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26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user\Desktop\нпк\нпк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3975"/>
            <a:ext cx="9277350" cy="686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2735262" cy="3313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5540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84984"/>
            <a:ext cx="2881313" cy="30972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5541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2519362" cy="3360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5262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945609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0800000" flipV="1">
            <a:off x="899592" y="188640"/>
            <a:ext cx="6656527" cy="756969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Групповая работа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259632" y="945609"/>
            <a:ext cx="6984776" cy="2555399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 проведен цикл игр «Дом, похожий, на меня» и настольная игра «Твой путь» </a:t>
            </a:r>
            <a:r>
              <a:rPr lang="ru-RU" sz="9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проработки </a:t>
            </a:r>
            <a:r>
              <a:rPr lang="ru-RU" sz="9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внутреннего состояния, </a:t>
            </a:r>
            <a:r>
              <a:rPr lang="ru-RU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способствования осознания  </a:t>
            </a:r>
            <a:r>
              <a:rPr lang="ru-RU" sz="9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своего индивидуального </a:t>
            </a:r>
            <a:r>
              <a:rPr lang="ru-RU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мира, для снижения тревожности  и напряженности от самого процесса консультирования.</a:t>
            </a:r>
            <a:endParaRPr lang="ru-RU" sz="9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9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тревожности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15380020"/>
              </p:ext>
            </p:extLst>
          </p:nvPr>
        </p:nvGraphicFramePr>
        <p:xfrm>
          <a:off x="1187624" y="3501008"/>
          <a:ext cx="2592288" cy="2160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73016"/>
            <a:ext cx="27559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2664296" cy="251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14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user\Desktop\нпк\лето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3135313" cy="34321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3776662" cy="50355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0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945609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0800000" flipV="1">
            <a:off x="899592" y="188640"/>
            <a:ext cx="6656527" cy="756969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Групповая работа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259632" y="945609"/>
            <a:ext cx="6984776" cy="4859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 период проведения МПЗ были проведены диагностические мероприятия на выявление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профессионального выгорания, эмоционального истощения педагогов. Одним из методов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нивелирования негативных последствий является использование инновационной игровой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 «Настольная игра» « Душа профессии». Особенность этой игры в том, что педагоги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проходят свой путь, не следуя друг за другом. Дойдя до середины игры, предоставляется выбор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поля движения обратно, диагностируется и развивается умение договариваться.</a:t>
            </a:r>
          </a:p>
          <a:p>
            <a:pPr marL="45720" indent="0" algn="ctr">
              <a:buNone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Эмоциональное выгорание</a:t>
            </a:r>
          </a:p>
          <a:p>
            <a:pPr marL="45720" indent="0">
              <a:buNone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2017-2018 уч.г.                                                     2018-2019 уч.г.</a:t>
            </a:r>
          </a:p>
          <a:p>
            <a:pPr marL="45720" indent="0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62877442"/>
              </p:ext>
            </p:extLst>
          </p:nvPr>
        </p:nvGraphicFramePr>
        <p:xfrm>
          <a:off x="179512" y="5013176"/>
          <a:ext cx="2592288" cy="2160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19299467"/>
              </p:ext>
            </p:extLst>
          </p:nvPr>
        </p:nvGraphicFramePr>
        <p:xfrm>
          <a:off x="827584" y="2420888"/>
          <a:ext cx="28803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2719387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3"/>
            <a:ext cx="26162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92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user\Desktop\нпк\нпк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" y="-9525"/>
            <a:ext cx="9277350" cy="686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063" y="174370"/>
            <a:ext cx="2016125" cy="309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2665413" cy="3552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864"/>
            <a:ext cx="2159000" cy="2814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60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езультаты</a:t>
            </a:r>
            <a:br>
              <a:rPr lang="ru-RU" sz="3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работе с воспитанниками:</a:t>
            </a:r>
            <a:endParaRPr lang="ru-RU" sz="36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971600" y="1772816"/>
            <a:ext cx="7416824" cy="42484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Исходя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из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опыта применения 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настольные игры на сегодняшний день завоевывают популярность среди подростков неординарностью подходов, многообразием вариантов игры и непредсказуемым результатом.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Такие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показатели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привлекают внимание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настраивают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восприятие ребенка на работу в новом ключе,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помогают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увидеть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чуть больше,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осознавать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необходимость размышлений,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приучат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самовоспитанию, к поиску различных сценариев и конечно,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повысят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внутреннюю самооценку,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создадут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непринужденность общения в группе ровесников. </a:t>
            </a:r>
          </a:p>
        </p:txBody>
      </p:sp>
    </p:spTree>
    <p:extLst>
      <p:ext uri="{BB962C8B-B14F-4D97-AF65-F5344CB8AC3E}">
        <p14:creationId xmlns:p14="http://schemas.microsoft.com/office/powerpoint/2010/main" val="384762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83568" y="1400326"/>
            <a:ext cx="7920880" cy="4836986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ru-RU" dirty="0" smtClean="0"/>
              <a:t>      </a:t>
            </a: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Использование  настольных психологических игр в работе с педагогами позволяет: </a:t>
            </a:r>
          </a:p>
          <a:p>
            <a:pPr marL="45720" indent="0" algn="just">
              <a:buNone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глубже узнать и понять себя и окружающих; </a:t>
            </a:r>
            <a:endParaRPr lang="ru-RU" sz="1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just">
              <a:buNone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увидеть определённую, сложившуюся в вашей жизни ситуацию более ясно, понять, каким должен быть ваш вклад в её разрешении; </a:t>
            </a:r>
            <a:endParaRPr lang="ru-RU" sz="1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just">
              <a:buNone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сделать выбор, когда в этом есть необходимость и вы недостаточно уверены, как правильно поступить; </a:t>
            </a:r>
            <a:endParaRPr lang="ru-RU" sz="1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just">
              <a:buNone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улучшить отношения с определёнными людьми: семьёй, друзьями, коллегами; </a:t>
            </a:r>
            <a:endParaRPr lang="ru-RU" sz="1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just">
              <a:buNone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разрешить конфликт; </a:t>
            </a:r>
            <a:endParaRPr lang="ru-RU" sz="1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just">
              <a:buNone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освободиться от стресса, обрести баланс между работой и отдыхом; </a:t>
            </a:r>
            <a:endParaRPr lang="ru-RU" sz="1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just">
              <a:buNone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осознать причины ваших страхов и препятствий; </a:t>
            </a:r>
            <a:endParaRPr lang="ru-RU" sz="1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just">
              <a:buNone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приблизить исполнение желаемого. </a:t>
            </a:r>
            <a:endParaRPr lang="ru-RU" sz="1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just">
              <a:buNone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    Поскольку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вышеназванные и многие другие менее популярные игры обладают таким психологическим потенциалом, то их вполне целесообразно использовать в качестве профилактики синдрома эмоционального выгорания педагогов. 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>
                <a:solidFill>
                  <a:srgbClr val="4E67C8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i="1" dirty="0" smtClean="0">
                <a:solidFill>
                  <a:srgbClr val="4E67C8"/>
                </a:solidFill>
                <a:latin typeface="Times New Roman" pitchFamily="18" charset="0"/>
                <a:cs typeface="Times New Roman" pitchFamily="18" charset="0"/>
              </a:rPr>
              <a:t>езультаты</a:t>
            </a:r>
            <a:r>
              <a:rPr lang="ru-RU" sz="3600" i="1" dirty="0">
                <a:solidFill>
                  <a:srgbClr val="4E67C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>
                <a:solidFill>
                  <a:srgbClr val="4E67C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4E67C8"/>
                </a:solidFill>
                <a:latin typeface="Times New Roman" pitchFamily="18" charset="0"/>
                <a:cs typeface="Times New Roman" pitchFamily="18" charset="0"/>
              </a:rPr>
              <a:t>в работе с </a:t>
            </a:r>
            <a:r>
              <a:rPr lang="ru-RU" sz="3600" i="1" dirty="0" smtClean="0">
                <a:solidFill>
                  <a:srgbClr val="4E67C8"/>
                </a:solidFill>
                <a:latin typeface="Times New Roman" pitchFamily="18" charset="0"/>
                <a:cs typeface="Times New Roman" pitchFamily="18" charset="0"/>
              </a:rPr>
              <a:t>педагогами: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99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83568" y="1700808"/>
            <a:ext cx="7848871" cy="4536503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Сущность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игры на занятиях в клубе для замещающих родителей заключается в создании занимательной условной ситуации, благодаря которой учебная деятельность родителей приобретает игровой характер. Поэтому и разделять игры целесообразно исходя из того, за счёт чего эта условность достигается.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Кроме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того, по наблюдениям некоторых родителей, участие в игре позволило им отметить «трудные», «упущенные» моменты в воспитании детей и пересмотреть своё отношение к поступкам детей в различных ситуациях и эффективно выстраивать своё общение с близкими людьми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Исходя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из вышеизложенного, результатом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проведения игр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является формирование личностной зрелости родителей, что способствует эффективности семейного воспитания.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6864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>
                <a:solidFill>
                  <a:srgbClr val="4E67C8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i="1" dirty="0" smtClean="0">
                <a:solidFill>
                  <a:srgbClr val="4E67C8"/>
                </a:solidFill>
                <a:latin typeface="Times New Roman" pitchFamily="18" charset="0"/>
                <a:cs typeface="Times New Roman" pitchFamily="18" charset="0"/>
              </a:rPr>
              <a:t>езультаты в </a:t>
            </a:r>
            <a:r>
              <a:rPr lang="ru-RU" sz="3600" i="1" dirty="0">
                <a:solidFill>
                  <a:srgbClr val="4E67C8"/>
                </a:solidFill>
                <a:latin typeface="Times New Roman" pitchFamily="18" charset="0"/>
                <a:cs typeface="Times New Roman" pitchFamily="18" charset="0"/>
              </a:rPr>
              <a:t>работе с </a:t>
            </a:r>
            <a:r>
              <a:rPr lang="ru-RU" sz="3600" i="1" dirty="0" smtClean="0">
                <a:solidFill>
                  <a:srgbClr val="4E67C8"/>
                </a:solidFill>
                <a:latin typeface="Times New Roman" pitchFamily="18" charset="0"/>
                <a:cs typeface="Times New Roman" pitchFamily="18" charset="0"/>
              </a:rPr>
              <a:t>замещающими родителями: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19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989138"/>
            <a:ext cx="7772400" cy="2087562"/>
          </a:xfrm>
        </p:spPr>
        <p:txBody>
          <a:bodyPr/>
          <a:lstStyle/>
          <a:p>
            <a:pPr eaLnBrk="1" hangingPunct="1"/>
            <a:r>
              <a:rPr lang="ru-RU" sz="4000" dirty="0" smtClean="0"/>
              <a:t>           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      </a:t>
            </a:r>
            <a:r>
              <a:rPr lang="ru-RU" sz="6000" dirty="0" smtClean="0"/>
              <a:t>Спасибо </a:t>
            </a:r>
            <a:br>
              <a:rPr lang="ru-RU" sz="6000" dirty="0" smtClean="0"/>
            </a:br>
            <a:r>
              <a:rPr lang="ru-RU" sz="6000" dirty="0" smtClean="0"/>
              <a:t>    за внимание! </a:t>
            </a:r>
            <a:br>
              <a:rPr lang="ru-RU" sz="6000" dirty="0" smtClean="0"/>
            </a:br>
            <a:endParaRPr lang="ru-RU" sz="6000" dirty="0" smtClean="0"/>
          </a:p>
        </p:txBody>
      </p:sp>
      <p:pic>
        <p:nvPicPr>
          <p:cNvPr id="73731" name="Picture 4" descr="AG00373_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4652963"/>
            <a:ext cx="2376488" cy="1898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74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80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Цели образования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XXI 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века: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83568" y="1772816"/>
            <a:ext cx="7632848" cy="28803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Уметь жить!</a:t>
            </a:r>
          </a:p>
          <a:p>
            <a:pPr marL="45720" indent="0">
              <a:buNone/>
            </a:pPr>
            <a:r>
              <a:rPr lang="ru-RU" sz="2800" b="1" dirty="0" smtClean="0"/>
              <a:t> 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Уметь работать!</a:t>
            </a:r>
          </a:p>
          <a:p>
            <a:pPr marL="45720" indent="0" algn="ctr">
              <a:buNone/>
            </a:pP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Уметь </a:t>
            </a: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жить 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вместе!</a:t>
            </a:r>
          </a:p>
          <a:p>
            <a:pPr marL="45720" indent="0">
              <a:buNone/>
            </a:pP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Уметь учиться !</a:t>
            </a: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ДНС\Desktop\ээ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4130625" cy="247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03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175351" cy="244123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Пробудить </a:t>
            </a:r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интерес </a:t>
            </a:r>
            <a:b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к </a:t>
            </a:r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познанию, </a:t>
            </a:r>
            <a:b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игре, учению, способствовать развитию творческого потенциала личности.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 rot="10800000" flipV="1">
            <a:off x="1043606" y="404665"/>
            <a:ext cx="7128793" cy="93610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ИГРОВЫХ 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ТЕХНОЛОГИЙ:</a:t>
            </a:r>
            <a:endParaRPr lang="ru-RU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7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87624" y="0"/>
            <a:ext cx="6512511" cy="1916832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accent1"/>
                </a:solidFill>
              </a:rPr>
              <a:t>Актуальность:</a:t>
            </a:r>
            <a:br>
              <a:rPr lang="ru-RU" i="1" dirty="0" smtClean="0">
                <a:solidFill>
                  <a:schemeClr val="accent1"/>
                </a:solidFill>
              </a:rPr>
            </a:b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827584" y="1052736"/>
            <a:ext cx="7488832" cy="504056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       </a:t>
            </a:r>
            <a:r>
              <a:rPr lang="ru-RU" sz="2400" b="1" dirty="0" smtClean="0">
                <a:solidFill>
                  <a:schemeClr val="accent1"/>
                </a:solidFill>
              </a:rPr>
              <a:t>Важное значение в жизнедеятельности и оптимизации человека имеет:</a:t>
            </a:r>
          </a:p>
          <a:p>
            <a:pPr marL="45720" indent="0" algn="just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- умение распознать проблему, </a:t>
            </a:r>
          </a:p>
          <a:p>
            <a:pPr marL="45720" indent="0" algn="just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- прогнозировать ее развитие, </a:t>
            </a:r>
          </a:p>
          <a:p>
            <a:pPr marL="45720" indent="0" algn="just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- предвидеть возможности разрешения,</a:t>
            </a:r>
          </a:p>
          <a:p>
            <a:pPr marL="45720" indent="0" algn="just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- нивелировать негативные последствия. </a:t>
            </a:r>
          </a:p>
          <a:p>
            <a:pPr marL="45720" indent="0" algn="just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Это умение возможно сформировать в игре, специально созданной под определенные задачи, разнообразную проблематику и различных клиентов.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1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512511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8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80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36400386"/>
              </p:ext>
            </p:extLst>
          </p:nvPr>
        </p:nvGraphicFramePr>
        <p:xfrm>
          <a:off x="971600" y="2060848"/>
          <a:ext cx="7128792" cy="4051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141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2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664" y="0"/>
            <a:ext cx="6512511" cy="14756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8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Клиенты:</a:t>
            </a:r>
            <a:endParaRPr lang="ru-RU" sz="80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39658837"/>
              </p:ext>
            </p:extLst>
          </p:nvPr>
        </p:nvGraphicFramePr>
        <p:xfrm>
          <a:off x="1475656" y="1556792"/>
          <a:ext cx="6284168" cy="5433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192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55576" y="731520"/>
            <a:ext cx="3734128" cy="2265432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1"/>
                </a:solidFill>
              </a:rPr>
              <a:t>Настольная игра «Я – мама» </a:t>
            </a:r>
            <a:r>
              <a:rPr lang="ru-RU" sz="2000" b="0" dirty="0" smtClean="0">
                <a:solidFill>
                  <a:schemeClr val="accent1"/>
                </a:solidFill>
              </a:rPr>
              <a:t>-  </a:t>
            </a:r>
            <a:r>
              <a:rPr lang="ru-RU" sz="2000" i="1" dirty="0" smtClean="0">
                <a:solidFill>
                  <a:schemeClr val="accent1"/>
                </a:solidFill>
              </a:rPr>
              <a:t>интерактивная технология при работе с женщинами, социальной имеющими детей  раннего возраста, </a:t>
            </a:r>
            <a:r>
              <a:rPr lang="ru-RU" sz="2000" i="1" dirty="0">
                <a:solidFill>
                  <a:schemeClr val="accent1"/>
                </a:solidFill>
              </a:rPr>
              <a:t>чтобы лучше узнать и понять себя и своего малыша.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813130" cy="2265432"/>
          </a:xfrm>
        </p:spPr>
        <p:txBody>
          <a:bodyPr/>
          <a:lstStyle/>
          <a:p>
            <a:r>
              <a:rPr lang="ru-RU" sz="1600" dirty="0">
                <a:solidFill>
                  <a:schemeClr val="accent1"/>
                </a:solidFill>
              </a:rPr>
              <a:t>Игра позволяет участникам  осознанно относиться к своему эмоциональному состоянию и учит способу коррекции негативного эмоционального состояния</a:t>
            </a:r>
            <a:r>
              <a:rPr lang="ru-RU" sz="1600" dirty="0" smtClean="0">
                <a:solidFill>
                  <a:schemeClr val="accent1"/>
                </a:solidFill>
              </a:rPr>
              <a:t>.</a:t>
            </a:r>
            <a:endParaRPr lang="ru-RU" sz="1600" dirty="0">
              <a:solidFill>
                <a:schemeClr val="accent1"/>
              </a:solidFill>
            </a:endParaRPr>
          </a:p>
          <a:p>
            <a:r>
              <a:rPr lang="ru-RU" sz="1600" dirty="0">
                <a:solidFill>
                  <a:schemeClr val="accent1"/>
                </a:solidFill>
              </a:rPr>
              <a:t>У участников  есть возможность взглянуть по-новому на себя и своих коллег, они смогут с новых сторон посмотреть на сложные ситуации и найти необычные и эффективные способы их решения.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5661248"/>
            <a:ext cx="7776864" cy="78502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-МАМА»        «Душа профессии»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НС\Desktop\ЛА\1\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72744"/>
            <a:ext cx="3384376" cy="2538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НС\Desktop\ЛА\1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3384376" cy="2564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4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1565</TotalTime>
  <Words>1954</Words>
  <Application>Microsoft Macintosh PowerPoint</Application>
  <PresentationFormat>Экран (4:3)</PresentationFormat>
  <Paragraphs>107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29</vt:i4>
      </vt:variant>
    </vt:vector>
  </HeadingPairs>
  <TitlesOfParts>
    <vt:vector size="42" baseType="lpstr">
      <vt:lpstr>Arial Black</vt:lpstr>
      <vt:lpstr>Georgia</vt:lpstr>
      <vt:lpstr>Tahoma</vt:lpstr>
      <vt:lpstr>Times New Roman</vt:lpstr>
      <vt:lpstr>Trebuchet MS</vt:lpstr>
      <vt:lpstr>Wingdings</vt:lpstr>
      <vt:lpstr>Воздушный поток</vt:lpstr>
      <vt:lpstr>Салют</vt:lpstr>
      <vt:lpstr>Занавес</vt:lpstr>
      <vt:lpstr>1_Занавес</vt:lpstr>
      <vt:lpstr>2_Занавес</vt:lpstr>
      <vt:lpstr>3_Занавес</vt:lpstr>
      <vt:lpstr>4_Занавес</vt:lpstr>
      <vt:lpstr>Современные игровые технологии ХХI века в психологии</vt:lpstr>
      <vt:lpstr>Презентация PowerPoint</vt:lpstr>
      <vt:lpstr>Цели образования XXI века: </vt:lpstr>
      <vt:lpstr>Пробудить интерес   к познанию,   игре, учению, способствовать развитию творческого потенциала личности. </vt:lpstr>
      <vt:lpstr>Актуальность: </vt:lpstr>
      <vt:lpstr>ЗАДАЧИ:</vt:lpstr>
      <vt:lpstr>Презентация PowerPoint</vt:lpstr>
      <vt:lpstr>Клиенты:</vt:lpstr>
      <vt:lpstr>«Я -МАМА»        «Душа профессии»</vt:lpstr>
      <vt:lpstr>«Родительский раунд»      «100 шагов к                                           принятию ребенка»</vt:lpstr>
      <vt:lpstr>«Твой путь»          «Конфликту –   нет!»</vt:lpstr>
      <vt:lpstr>"ДОМ, ПОХОЖИЙ НА МЕНЯ"</vt:lpstr>
      <vt:lpstr>«Особенности использования настольных психологических игр, направленных на повышение уровня родительской компетенции»</vt:lpstr>
      <vt:lpstr>Презентация PowerPoint</vt:lpstr>
      <vt:lpstr>Презентация PowerPoint</vt:lpstr>
      <vt:lpstr>Методика применения психологических настольных игр,  направленных на коррекцию эмоциональных взаимоотношений, психологических негативных проявлений, в работе с воспитанниками. </vt:lpstr>
      <vt:lpstr>Презентация PowerPoint</vt:lpstr>
      <vt:lpstr>Презентация PowerPoint</vt:lpstr>
      <vt:lpstr>Презентация PowerPoint</vt:lpstr>
      <vt:lpstr>Групповая работа</vt:lpstr>
      <vt:lpstr>Презентация PowerPoint</vt:lpstr>
      <vt:lpstr>Групповая работа</vt:lpstr>
      <vt:lpstr>Презентация PowerPoint</vt:lpstr>
      <vt:lpstr>Групповая работа</vt:lpstr>
      <vt:lpstr>Презентация PowerPoint</vt:lpstr>
      <vt:lpstr>Результаты в работе с воспитанниками:</vt:lpstr>
      <vt:lpstr>Результаты в работе с педагогами:</vt:lpstr>
      <vt:lpstr>Результаты в работе с замещающими родителями:</vt:lpstr>
      <vt:lpstr>                           Спасибо      за внимание!  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игровые технологии в работе с кандидатами в замещающие семьи (авторские настольные игры Илюшин М .И., Артемова О.В.)</dc:title>
  <dc:creator>user</dc:creator>
  <cp:lastModifiedBy>пользователь Microsoft Office</cp:lastModifiedBy>
  <cp:revision>73</cp:revision>
  <dcterms:created xsi:type="dcterms:W3CDTF">2018-04-16T01:57:08Z</dcterms:created>
  <dcterms:modified xsi:type="dcterms:W3CDTF">2019-07-01T06:19:15Z</dcterms:modified>
</cp:coreProperties>
</file>