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65"/>
  </p:normalViewPr>
  <p:slideViewPr>
    <p:cSldViewPr>
      <p:cViewPr varScale="1">
        <p:scale>
          <a:sx n="85" d="100"/>
          <a:sy n="85" d="100"/>
        </p:scale>
        <p:origin x="18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732BCF-938F-4F46-B849-96F053EC38E8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A66FA-BFAC-42B7-B464-B3EF4FBB86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06084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Формирование речи</a:t>
            </a:r>
            <a:br>
              <a:rPr lang="ru-RU" sz="2700" dirty="0" smtClean="0"/>
            </a:br>
            <a:r>
              <a:rPr lang="ru-RU" sz="2700" dirty="0" smtClean="0"/>
              <a:t>посредством сказок, как одна из составляющих социализации воспитанников в интернатном учреждении.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5.	</a:t>
            </a:r>
            <a:r>
              <a:rPr lang="ru-RU" dirty="0" smtClean="0">
                <a:latin typeface="Times New Roman"/>
                <a:ea typeface="Times New Roman"/>
              </a:rPr>
              <a:t>Изобразительное </a:t>
            </a:r>
            <a:r>
              <a:rPr lang="ru-RU" dirty="0" err="1" smtClean="0">
                <a:latin typeface="Times New Roman"/>
                <a:ea typeface="Times New Roman"/>
              </a:rPr>
              <a:t>исскуство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951" y="1921593"/>
            <a:ext cx="5222664" cy="39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b="1" dirty="0" smtClean="0">
                <a:latin typeface="Times New Roman"/>
                <a:ea typeface="Times New Roman"/>
              </a:rPr>
              <a:t>Ожидаемые </a:t>
            </a:r>
            <a:r>
              <a:rPr lang="ru-RU" sz="3200" b="1" dirty="0">
                <a:latin typeface="Times New Roman"/>
                <a:ea typeface="Times New Roman"/>
              </a:rPr>
              <a:t>результаты:</a:t>
            </a:r>
          </a:p>
          <a:p>
            <a:pPr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</a:t>
            </a:r>
            <a:r>
              <a:rPr lang="ru-RU" sz="2800" dirty="0">
                <a:latin typeface="Times New Roman"/>
                <a:ea typeface="Times New Roman"/>
              </a:rPr>
              <a:t>.	Умение воспринимать содержание сказок и  выделять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выразительные средства.  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2.	 Выражение  эмоционального отношения к произведению.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3.	Умение передавать интонации просьбы, вопроса, заботливого, ласкового отношения.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4.	Повышение активности, работоспособности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88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613" y="1007731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264265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87208" cy="5840406"/>
          </a:xfrm>
        </p:spPr>
      </p:pic>
    </p:spTree>
    <p:extLst>
      <p:ext uri="{BB962C8B-B14F-4D97-AF65-F5344CB8AC3E}">
        <p14:creationId xmlns:p14="http://schemas.microsoft.com/office/powerpoint/2010/main" val="13234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Изменения в общественной жизни вносят свои коррективы в цели и задачи, стоящие перед  воспитанием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Обусловлено это, необходимостью </a:t>
            </a:r>
            <a:r>
              <a:rPr lang="ru-RU" sz="1800" dirty="0" err="1" smtClean="0">
                <a:latin typeface="Times New Roman"/>
                <a:ea typeface="Times New Roman"/>
              </a:rPr>
              <a:t>гуманизации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педагогического процесса, развития у детей самостоятельности, творческой активности, организаторских навыков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</a:rPr>
              <a:t>исследованиях современных ученых по проблеме развития детской речи (С.Л. Рубинштейн, А.М. </a:t>
            </a:r>
            <a:r>
              <a:rPr lang="ru-RU" sz="1800" dirty="0" err="1">
                <a:latin typeface="Times New Roman"/>
                <a:ea typeface="Times New Roman"/>
              </a:rPr>
              <a:t>Леушина</a:t>
            </a:r>
            <a:r>
              <a:rPr lang="ru-RU" sz="1800" dirty="0">
                <a:latin typeface="Times New Roman"/>
                <a:ea typeface="Times New Roman"/>
              </a:rPr>
              <a:t>, Н.С. Карпинская) отмечается, что выразительность речи ребенка носит импульсивный характер, она еще не осознана ребенком. Яркие, живые интонации являются непосредственной реакцией ребенка на полученные от окружающей действительности впечатления. В иной ситуации, когда перед ним возникает задача выразительно прочитать, например стихотворение, рассказать сказку или пересказать какой-либо текст, наблюдается резкий спад эмоциональной выразительности. Это свидетельствует о том, что дети  еще не умеют сознательно и преднамеренно пользоваться выразительными средствами речи. Отсюда следует вывод о необходимости целенаправленного обучения детей.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939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30216" y="887758"/>
            <a:ext cx="4644008" cy="568863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Речь </a:t>
            </a:r>
            <a:r>
              <a:rPr lang="ru-RU" dirty="0">
                <a:latin typeface="Times New Roman"/>
                <a:ea typeface="Times New Roman"/>
              </a:rPr>
              <a:t>- важное средство самовыражения ребенка. И, чтобы ребенок стал интересным собеседником и желаемым участником разных видов деятельности, ему необходимо научиться использовать средства речевой выразительности в игре, в общении с друзьями, взрослыми.  Это придает детям  уверенность в любой обстановке, потому, что они могут выразить свои мысли и чувства, показать свою творческую индивидуальность.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18"/>
            <a:ext cx="3834680" cy="51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Гипотеза:</a:t>
            </a: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Использование </a:t>
            </a:r>
            <a:r>
              <a:rPr lang="ru-RU" sz="2000" dirty="0">
                <a:latin typeface="Times New Roman"/>
                <a:ea typeface="Times New Roman"/>
              </a:rPr>
              <a:t>волшебных сказок будет эффективным средством формирования выразительности речи у детей , если: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   построить систему знакомства со сказками.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углублять понимание произведения в разных видах деятельности: изобразительной, речевой.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использовать упражнения, направленные на развитие техники речи, интонационной выразительности.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Объект </a:t>
            </a:r>
            <a:r>
              <a:rPr lang="ru-RU" b="1" dirty="0">
                <a:latin typeface="Times New Roman"/>
                <a:ea typeface="Times New Roman"/>
              </a:rPr>
              <a:t>исследования: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Процесс формирования выразительности речи.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</a:rPr>
              <a:t>Предмет </a:t>
            </a:r>
            <a:r>
              <a:rPr lang="ru-RU" b="1" dirty="0">
                <a:latin typeface="Times New Roman"/>
                <a:ea typeface="Times New Roman"/>
              </a:rPr>
              <a:t>исследования: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Организация образовательного процесса, направленная на выразительность речи.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1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62133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Цель: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Выявить эффективность использования волшебных сказок в процессе формирования выразительности речи у детей посредством сказок, как одна из составляющих социализации воспитанников в интернатном учреждении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         </a:t>
            </a:r>
            <a:r>
              <a:rPr lang="ru-RU" b="1" dirty="0">
                <a:latin typeface="Times New Roman"/>
                <a:ea typeface="Times New Roman"/>
              </a:rPr>
              <a:t>Задачи: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1.	Познакомить детей с волшебными русскими и якутскими  народными сказками.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2.	 Научить детей воспринимать содержание сказок и  выделять выразительные средства.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3.	Формировать эмоциональное отношение к произведению.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4.	Провести серию упражнений на развитие интонационной </a:t>
            </a:r>
            <a:r>
              <a:rPr lang="ru-RU" sz="2000" dirty="0" smtClean="0">
                <a:latin typeface="Times New Roman"/>
                <a:ea typeface="Times New Roman"/>
              </a:rPr>
              <a:t>выразительности</a:t>
            </a:r>
            <a:r>
              <a:rPr lang="ru-RU" sz="2000" dirty="0">
                <a:latin typeface="Times New Roman"/>
                <a:ea typeface="Times New Roman"/>
              </a:rPr>
              <a:t>, дикции.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5.	Вызвать желание участвовать в исполнении сказок по ролям в инсценировках.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Виды детской деятельности: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1.	</a:t>
            </a:r>
            <a:r>
              <a:rPr lang="ru-RU" dirty="0">
                <a:latin typeface="Times New Roman"/>
                <a:ea typeface="Times New Roman"/>
              </a:rPr>
              <a:t>Музыкальная деятельность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lvl="8"/>
            <a:r>
              <a:rPr lang="ru-RU" sz="1000" dirty="0">
                <a:latin typeface="Times New Roman"/>
                <a:ea typeface="Times New Roman"/>
              </a:rPr>
              <a:t>2.	Театрализованная деятельность.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199"/>
            <a:ext cx="7128792" cy="4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.	</a:t>
            </a:r>
            <a:r>
              <a:rPr lang="ru-RU" dirty="0" smtClean="0">
                <a:latin typeface="Times New Roman"/>
                <a:ea typeface="Times New Roman"/>
              </a:rPr>
              <a:t>Театрализованная деятельность.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62395" cy="5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</a:rPr>
              <a:t>.	Ознакомление с художественной литературой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7702"/>
            <a:ext cx="5627316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07" y="1575494"/>
            <a:ext cx="30333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	Речь и речевое развитие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314</Words>
  <Application>Microsoft Macintosh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Эркер</vt:lpstr>
      <vt:lpstr>Формирование речи посредством сказок, как одна из составляющих социализации воспитанников в интернатном учреждении.  </vt:lpstr>
      <vt:lpstr>Изменения в общественной жизни вносят свои коррективы в цели и задачи, стоящие перед  воспитанием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пользователь Microsoft Office</cp:lastModifiedBy>
  <cp:revision>8</cp:revision>
  <dcterms:created xsi:type="dcterms:W3CDTF">2019-06-07T10:31:31Z</dcterms:created>
  <dcterms:modified xsi:type="dcterms:W3CDTF">2019-07-01T06:17:04Z</dcterms:modified>
</cp:coreProperties>
</file>